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0021FC-2BC9-4217-9882-683B360D575A}" type="slidenum"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70476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BDE0F98-B5CF-4092-AF44-68F3DF86E78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A17055-D4BE-46D9-B08E-42281B04B2C4}" type="slidenum">
              <a:t>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165594-F7E6-4C93-8A52-F3AF996976E5}" type="slidenum">
              <a:t>10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956552-FB02-48CD-9AD5-746D9C694F64}" type="slidenum">
              <a:t>11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4EEC34-8C1D-4A8E-96A2-9A56F2E92DCD}" type="slidenum">
              <a:t>12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1"/>
            <a:ext cx="0" cy="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E16CF6-6824-4744-BBC2-6B172F9739B2}" type="slidenum">
              <a:t>13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0" y="812801"/>
            <a:ext cx="0" cy="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1662DD-E9A8-4037-9893-CF5353AC843D}" type="slidenum">
              <a:t>14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E58408-48BA-4921-9280-2A461E5111C9}" type="slidenum">
              <a:t>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63EA1D-ABCD-4A24-82C0-AE524EE4219F}" type="slidenum">
              <a:t>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C02BBB-D67D-4C55-93A8-1A6D44A72792}" type="slidenum">
              <a:t>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55418E-758E-4D00-BBB0-658F42DE5E5D}" type="slidenum">
              <a:t>5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466684-D4D7-4A67-82F2-A48A955C212F}" type="slidenum">
              <a:t>6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21627D-00C9-4CB1-810D-96787B37983C}" type="slidenum">
              <a:t>7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862E83-63CF-4818-A95F-F1B729C76387}" type="slidenum">
              <a:t>8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F1083F-3ACB-445A-BF81-A6F590241005}" type="slidenum">
              <a:t>9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546116" y="-4681"/>
            <a:ext cx="5014806" cy="6862680"/>
            <a:chOff x="546116" y="-4681"/>
            <a:chExt cx="5014806" cy="6862680"/>
          </a:xfrm>
        </p:grpSpPr>
        <p:sp>
          <p:nvSpPr>
            <p:cNvPr id="3" name="Freeform 6"/>
            <p:cNvSpPr/>
            <p:nvPr/>
          </p:nvSpPr>
          <p:spPr>
            <a:xfrm>
              <a:off x="984241" y="-4681"/>
              <a:ext cx="1063794" cy="27828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0"/>
                <a:gd name="f4" fmla="val 1753"/>
                <a:gd name="f5" fmla="val 1696"/>
                <a:gd name="f6" fmla="val 225"/>
                <a:gd name="f7" fmla="val 430"/>
                <a:gd name="f8" fmla="*/ f0 1 670"/>
                <a:gd name="f9" fmla="*/ f1 1 1753"/>
                <a:gd name="f10" fmla="+- f4 0 f2"/>
                <a:gd name="f11" fmla="+- f3 0 f2"/>
                <a:gd name="f12" fmla="*/ f11 1 670"/>
                <a:gd name="f13" fmla="*/ f10 1 1753"/>
                <a:gd name="f14" fmla="*/ 0 1 f12"/>
                <a:gd name="f15" fmla="*/ f3 1 f12"/>
                <a:gd name="f16" fmla="*/ 0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70" h="1753">
                  <a:moveTo>
                    <a:pt x="f2" y="f5"/>
                  </a:moveTo>
                  <a:lnTo>
                    <a:pt x="f6" y="f4"/>
                  </a:lnTo>
                  <a:lnTo>
                    <a:pt x="f3" y="f2"/>
                  </a:lnTo>
                  <a:lnTo>
                    <a:pt x="f7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30ACE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Freeform 7"/>
            <p:cNvSpPr/>
            <p:nvPr/>
          </p:nvSpPr>
          <p:spPr>
            <a:xfrm>
              <a:off x="546116" y="-4681"/>
              <a:ext cx="1035000" cy="2673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2"/>
                <a:gd name="f4" fmla="val 1684"/>
                <a:gd name="f5" fmla="val 225"/>
                <a:gd name="f6" fmla="val 411"/>
                <a:gd name="f7" fmla="val 1627"/>
                <a:gd name="f8" fmla="val 219"/>
                <a:gd name="f9" fmla="val 1681"/>
                <a:gd name="f10" fmla="*/ f0 1 652"/>
                <a:gd name="f11" fmla="*/ f1 1 1684"/>
                <a:gd name="f12" fmla="+- f4 0 f2"/>
                <a:gd name="f13" fmla="+- f3 0 f2"/>
                <a:gd name="f14" fmla="*/ f13 1 652"/>
                <a:gd name="f15" fmla="*/ f12 1 1684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52" h="1684">
                  <a:moveTo>
                    <a:pt x="f5" y="f4"/>
                  </a:moveTo>
                  <a:lnTo>
                    <a:pt x="f3" y="f2"/>
                  </a:lnTo>
                  <a:lnTo>
                    <a:pt x="f6" y="f2"/>
                  </a:lnTo>
                  <a:lnTo>
                    <a:pt x="f2" y="f7"/>
                  </a:lnTo>
                  <a:lnTo>
                    <a:pt x="f8" y="f9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Freeform 9"/>
            <p:cNvSpPr/>
            <p:nvPr/>
          </p:nvSpPr>
          <p:spPr>
            <a:xfrm>
              <a:off x="546116" y="2582997"/>
              <a:ext cx="2693877" cy="42750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97"/>
                <a:gd name="f4" fmla="val 2693"/>
                <a:gd name="f5" fmla="val 1622"/>
                <a:gd name="f6" fmla="*/ f0 1 1697"/>
                <a:gd name="f7" fmla="*/ f1 1 2693"/>
                <a:gd name="f8" fmla="+- f4 0 f2"/>
                <a:gd name="f9" fmla="+- f3 0 f2"/>
                <a:gd name="f10" fmla="*/ f9 1 1697"/>
                <a:gd name="f11" fmla="*/ f8 1 2693"/>
                <a:gd name="f12" fmla="*/ 0 1 f10"/>
                <a:gd name="f13" fmla="*/ f3 1 f10"/>
                <a:gd name="f14" fmla="*/ 0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697" h="2693">
                  <a:moveTo>
                    <a:pt x="f2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Freeform 10"/>
            <p:cNvSpPr/>
            <p:nvPr/>
          </p:nvSpPr>
          <p:spPr>
            <a:xfrm>
              <a:off x="988923" y="2692441"/>
              <a:ext cx="3332155" cy="41655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99"/>
                <a:gd name="f4" fmla="val 2624"/>
                <a:gd name="f5" fmla="val 2021"/>
                <a:gd name="f6" fmla="*/ f0 1 2099"/>
                <a:gd name="f7" fmla="*/ f1 1 2624"/>
                <a:gd name="f8" fmla="+- f4 0 f2"/>
                <a:gd name="f9" fmla="+- f3 0 f2"/>
                <a:gd name="f10" fmla="*/ f9 1 2099"/>
                <a:gd name="f11" fmla="*/ f8 1 2624"/>
                <a:gd name="f12" fmla="*/ 0 1 f10"/>
                <a:gd name="f13" fmla="*/ f3 1 f10"/>
                <a:gd name="f14" fmla="*/ 0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99" h="2624">
                  <a:moveTo>
                    <a:pt x="f3" y="f4"/>
                  </a:moveTo>
                  <a:lnTo>
                    <a:pt x="f2" y="f2"/>
                  </a:lnTo>
                  <a:lnTo>
                    <a:pt x="f5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0C5A82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Freeform 11"/>
            <p:cNvSpPr/>
            <p:nvPr/>
          </p:nvSpPr>
          <p:spPr>
            <a:xfrm>
              <a:off x="984241" y="2687759"/>
              <a:ext cx="4576681" cy="417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"/>
                <a:gd name="f4" fmla="val 2627"/>
                <a:gd name="f5" fmla="val 3"/>
                <a:gd name="f6" fmla="val 2102"/>
                <a:gd name="f7" fmla="val 225"/>
                <a:gd name="f8" fmla="val 57"/>
                <a:gd name="f9" fmla="*/ f0 1 2883"/>
                <a:gd name="f10" fmla="*/ f1 1 2627"/>
                <a:gd name="f11" fmla="+- f4 0 f2"/>
                <a:gd name="f12" fmla="+- f3 0 f2"/>
                <a:gd name="f13" fmla="*/ f12 1 2883"/>
                <a:gd name="f14" fmla="*/ f11 1 2627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3" h="2627">
                  <a:moveTo>
                    <a:pt x="f2" y="f2"/>
                  </a:moveTo>
                  <a:lnTo>
                    <a:pt x="f5" y="f5"/>
                  </a:lnTo>
                  <a:lnTo>
                    <a:pt x="f6" y="f4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1287C3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Freeform 12"/>
            <p:cNvSpPr/>
            <p:nvPr/>
          </p:nvSpPr>
          <p:spPr>
            <a:xfrm>
              <a:off x="546116" y="2577958"/>
              <a:ext cx="3584521" cy="42800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58"/>
                <a:gd name="f4" fmla="val 2696"/>
                <a:gd name="f5" fmla="val 264"/>
                <a:gd name="f6" fmla="val 111"/>
                <a:gd name="f7" fmla="val 228"/>
                <a:gd name="f8" fmla="val 60"/>
                <a:gd name="f9" fmla="val 225"/>
                <a:gd name="f10" fmla="val 57"/>
                <a:gd name="f11" fmla="val 3"/>
                <a:gd name="f12" fmla="val 1697"/>
                <a:gd name="f13" fmla="*/ f0 1 2258"/>
                <a:gd name="f14" fmla="*/ f1 1 2696"/>
                <a:gd name="f15" fmla="+- f4 0 f2"/>
                <a:gd name="f16" fmla="+- f3 0 f2"/>
                <a:gd name="f17" fmla="*/ f16 1 2258"/>
                <a:gd name="f18" fmla="*/ f15 1 2696"/>
                <a:gd name="f19" fmla="*/ 0 1 f17"/>
                <a:gd name="f20" fmla="*/ f3 1 f17"/>
                <a:gd name="f21" fmla="*/ 0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58" h="2696">
                  <a:moveTo>
                    <a:pt x="f3" y="f4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2" y="f2"/>
                  </a:lnTo>
                  <a:lnTo>
                    <a:pt x="f2" y="f11"/>
                  </a:lnTo>
                  <a:lnTo>
                    <a:pt x="f12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9" name="Title 1"/>
          <p:cNvSpPr txBox="1">
            <a:spLocks noGrp="1"/>
          </p:cNvSpPr>
          <p:nvPr>
            <p:ph type="ctrTitle"/>
          </p:nvPr>
        </p:nvSpPr>
        <p:spPr>
          <a:xfrm>
            <a:off x="2928237" y="1380241"/>
            <a:ext cx="8574484" cy="2616116"/>
          </a:xfrm>
        </p:spPr>
        <p:txBody>
          <a:bodyPr anchor="b" anchorCtr="0"/>
          <a:lstStyle>
            <a:lvl1pPr algn="r"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" name="Subtitle 2"/>
          <p:cNvSpPr txBox="1">
            <a:spLocks noGrp="1"/>
          </p:cNvSpPr>
          <p:nvPr>
            <p:ph type="subTitle" idx="1"/>
          </p:nvPr>
        </p:nvSpPr>
        <p:spPr>
          <a:xfrm>
            <a:off x="4515480" y="3996357"/>
            <a:ext cx="6987597" cy="1388516"/>
          </a:xfrm>
        </p:spPr>
        <p:txBody>
          <a:bodyPr anchor="t"/>
          <a:lstStyle>
            <a:lvl1pPr marL="0" indent="0" algn="r">
              <a:spcBef>
                <a:spcPts val="500"/>
              </a:spcBef>
              <a:buNone/>
              <a:defRPr sz="21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11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1EF0DA-C3C5-4D74-A2E0-9EDE801C8DD8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12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5332323" y="5883121"/>
            <a:ext cx="4323959" cy="36503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3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327485-1745-46BA-93BC-C157D9DA5749}" type="slidenum">
              <a:t>‹#›</a:t>
            </a:fld>
            <a:endParaRPr lang="ru-RU"/>
          </a:p>
        </p:txBody>
      </p:sp>
      <p:sp>
        <p:nvSpPr>
          <p:cNvPr id="14" name="Текст 13"/>
          <p:cNvSpPr txBox="1">
            <a:spLocks noGrp="1"/>
          </p:cNvSpPr>
          <p:nvPr>
            <p:ph type="body" idx="4294967295"/>
          </p:nvPr>
        </p:nvSpPr>
        <p:spPr>
          <a:xfrm>
            <a:off x="609484" y="1604515"/>
            <a:ext cx="10972443" cy="4525923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5"/>
              </a:spcAft>
              <a:defRPr sz="3200">
                <a:latin typeface="Arial" pitchFamily="18"/>
              </a:defRPr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4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84281" y="4732916"/>
            <a:ext cx="10018797" cy="566644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2386081" y="932038"/>
            <a:ext cx="8225997" cy="3165122"/>
          </a:xfrm>
          <a:ln w="38157">
            <a:solidFill>
              <a:srgbClr val="CDD0D1"/>
            </a:solidFill>
            <a:prstDash val="solid"/>
          </a:ln>
        </p:spPr>
        <p:txBody>
          <a:bodyPr anchor="t"/>
          <a:lstStyle>
            <a:lvl1pPr>
              <a:spcBef>
                <a:spcPts val="400"/>
              </a:spcBef>
              <a:spcAft>
                <a:spcPts val="600"/>
              </a:spcAft>
              <a:defRPr sz="1600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484281" y="5299560"/>
            <a:ext cx="10018797" cy="493556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7770A4-1F27-4EAA-923B-E20CB54B0893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F13642-EA7D-4B74-A716-1AB1900EA17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8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84281" y="685800"/>
            <a:ext cx="10018797" cy="304811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4281" y="4343400"/>
            <a:ext cx="10018797" cy="1447915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8C89F5-A9DE-4A8D-BFB6-2A90C19EBC89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A4CEFA-4DBD-45D6-8F84-A8716FFF137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1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1598764" y="862919"/>
            <a:ext cx="609484" cy="5846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Corbel" pitchFamily="18"/>
                <a:ea typeface="Microsoft YaHei" pitchFamily="2"/>
                <a:cs typeface="Mangal" pitchFamily="2"/>
              </a:rPr>
              <a:t>“</a:t>
            </a:r>
          </a:p>
        </p:txBody>
      </p:sp>
      <p:sp>
        <p:nvSpPr>
          <p:cNvPr id="3" name="TextBox 14"/>
          <p:cNvSpPr txBox="1"/>
          <p:nvPr/>
        </p:nvSpPr>
        <p:spPr>
          <a:xfrm>
            <a:off x="10893603" y="2819515"/>
            <a:ext cx="609484" cy="5846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Corbel" pitchFamily="18"/>
                <a:ea typeface="Microsoft YaHei" pitchFamily="2"/>
                <a:cs typeface="Mangal" pitchFamily="2"/>
              </a:rPr>
              <a:t>”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208239" y="685800"/>
            <a:ext cx="8989923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2436839" y="3429000"/>
            <a:ext cx="8532723" cy="38088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4281" y="4343400"/>
            <a:ext cx="10018797" cy="1447915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87B77D-A13A-4EB2-BFF7-82BEFE158150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9301D4-8DF2-4A26-A6CE-12E967EA456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8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84281" y="3308756"/>
            <a:ext cx="10018797" cy="1468800"/>
          </a:xfrm>
        </p:spPr>
        <p:txBody>
          <a:bodyPr anchor="b" anchorCtr="0"/>
          <a:lstStyle>
            <a:lvl1pPr algn="r"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4281" y="4777557"/>
            <a:ext cx="10018797" cy="860395"/>
          </a:xfrm>
        </p:spPr>
        <p:txBody>
          <a:bodyPr anchor="t"/>
          <a:lstStyle>
            <a:lvl1pPr marL="0" indent="0" algn="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688730-AA4B-451B-AF09-B5CF8C603016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D51E5D-BC4A-4B23-9DC2-24CB02275C1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1598764" y="862919"/>
            <a:ext cx="609484" cy="5846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Corbel" pitchFamily="18"/>
                <a:ea typeface="Microsoft YaHei" pitchFamily="2"/>
                <a:cs typeface="Mangal" pitchFamily="2"/>
              </a:rPr>
              <a:t>“</a:t>
            </a:r>
          </a:p>
        </p:txBody>
      </p:sp>
      <p:sp>
        <p:nvSpPr>
          <p:cNvPr id="3" name="TextBox 14"/>
          <p:cNvSpPr txBox="1"/>
          <p:nvPr/>
        </p:nvSpPr>
        <p:spPr>
          <a:xfrm>
            <a:off x="10893603" y="2819515"/>
            <a:ext cx="609484" cy="5846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Corbel" pitchFamily="18"/>
                <a:ea typeface="Microsoft YaHei" pitchFamily="2"/>
                <a:cs typeface="Mangal" pitchFamily="2"/>
              </a:rPr>
              <a:t>”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208239" y="685800"/>
            <a:ext cx="8989923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484281" y="3886200"/>
            <a:ext cx="10018797" cy="888842"/>
          </a:xfrm>
        </p:spPr>
        <p:txBody>
          <a:bodyPr anchor="b"/>
          <a:lstStyle>
            <a:lvl1pPr marL="0" algn="r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4281" y="4775042"/>
            <a:ext cx="10018797" cy="1015916"/>
          </a:xfrm>
        </p:spPr>
        <p:txBody>
          <a:bodyPr anchor="t"/>
          <a:lstStyle>
            <a:lvl1pPr marL="0" indent="0" algn="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E16EB3-99C3-483C-B7FD-0BEAFC82718B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0D9929-165F-4BE9-B8F6-C81808FE67F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84281" y="685800"/>
            <a:ext cx="10018797" cy="2727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484281" y="3505315"/>
            <a:ext cx="10018797" cy="838084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4281" y="4343400"/>
            <a:ext cx="10018797" cy="1447915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1CE903-2F80-4315-A81E-67E4B9DF6D72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2A0706-9145-4BE3-A979-23FEBCCAC27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439D43-B865-4095-9225-E4A9FACA9D89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D58971-583E-4832-8E8E-EC381F3B02D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9732599" y="685800"/>
            <a:ext cx="1770479" cy="510551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484281" y="685800"/>
            <a:ext cx="8019717" cy="5105515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69BC0B-72E9-4481-9444-0C701F70110E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CFF7DA-BA1E-4A70-8D89-449DB9F6006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2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0" y="3866759"/>
            <a:ext cx="12192115" cy="2991240"/>
          </a:xfrm>
          <a:prstGeom prst="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100000">
                <a:srgbClr val="FFFFFF">
                  <a:alpha val="76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11"/>
          <p:cNvSpPr/>
          <p:nvPr/>
        </p:nvSpPr>
        <p:spPr>
          <a:xfrm>
            <a:off x="0" y="0"/>
            <a:ext cx="12192115" cy="3866759"/>
          </a:xfrm>
          <a:prstGeom prst="rect">
            <a:avLst/>
          </a:prstGeom>
          <a:gradFill>
            <a:gsLst>
              <a:gs pos="0">
                <a:srgbClr val="FFFFFF">
                  <a:alpha val="89000"/>
                </a:srgbClr>
              </a:gs>
              <a:gs pos="100000">
                <a:srgbClr val="FFFFFF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12"/>
          <p:cNvSpPr/>
          <p:nvPr/>
        </p:nvSpPr>
        <p:spPr>
          <a:xfrm>
            <a:off x="0" y="2652482"/>
            <a:ext cx="12192115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0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val 13"/>
          <p:cNvSpPr/>
          <p:nvPr/>
        </p:nvSpPr>
        <p:spPr>
          <a:xfrm>
            <a:off x="0" y="1600200"/>
            <a:ext cx="12192115" cy="51055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+- 2700000 f2 0"/>
              <a:gd name="f14" fmla="*/ f9 f1 1"/>
              <a:gd name="f15" fmla="?: f10 f4 1"/>
              <a:gd name="f16" fmla="?: f11 f5 1"/>
              <a:gd name="f17" fmla="?: f12 f6 1"/>
              <a:gd name="f18" fmla="+- f13 0 f2"/>
              <a:gd name="f19" fmla="*/ f14 1 f3"/>
              <a:gd name="f20" fmla="*/ f15 1 21600"/>
              <a:gd name="f21" fmla="*/ f16 1 21600"/>
              <a:gd name="f22" fmla="*/ 21600 f15 1"/>
              <a:gd name="f23" fmla="*/ 21600 f16 1"/>
              <a:gd name="f24" fmla="+- f18 f2 0"/>
              <a:gd name="f25" fmla="+- f19 0 f2"/>
              <a:gd name="f26" fmla="min f21 f20"/>
              <a:gd name="f27" fmla="*/ f22 1 f17"/>
              <a:gd name="f28" fmla="*/ f23 1 f17"/>
              <a:gd name="f29" fmla="*/ f24 f8 1"/>
              <a:gd name="f30" fmla="val f27"/>
              <a:gd name="f31" fmla="val f28"/>
              <a:gd name="f32" fmla="*/ f29 1 f1"/>
              <a:gd name="f33" fmla="*/ f7 f26 1"/>
              <a:gd name="f34" fmla="+- f31 0 f7"/>
              <a:gd name="f35" fmla="+- f30 0 f7"/>
              <a:gd name="f36" fmla="+- 0 0 f32"/>
              <a:gd name="f37" fmla="*/ f34 1 2"/>
              <a:gd name="f38" fmla="*/ f35 1 2"/>
              <a:gd name="f39" fmla="+- 0 0 f36"/>
              <a:gd name="f40" fmla="+- f7 f37 0"/>
              <a:gd name="f41" fmla="+- f7 f38 0"/>
              <a:gd name="f42" fmla="*/ f39 f1 1"/>
              <a:gd name="f43" fmla="*/ f38 f26 1"/>
              <a:gd name="f44" fmla="*/ f37 f26 1"/>
              <a:gd name="f45" fmla="*/ f42 1 f8"/>
              <a:gd name="f46" fmla="*/ f40 f26 1"/>
              <a:gd name="f47" fmla="+- f45 0 f2"/>
              <a:gd name="f48" fmla="cos 1 f47"/>
              <a:gd name="f49" fmla="sin 1 f47"/>
              <a:gd name="f50" fmla="+- 0 0 f48"/>
              <a:gd name="f51" fmla="+- 0 0 f49"/>
              <a:gd name="f52" fmla="+- 0 0 f50"/>
              <a:gd name="f53" fmla="+- 0 0 f51"/>
              <a:gd name="f54" fmla="val f52"/>
              <a:gd name="f55" fmla="val f53"/>
              <a:gd name="f56" fmla="*/ f54 f38 1"/>
              <a:gd name="f57" fmla="*/ f55 f37 1"/>
              <a:gd name="f58" fmla="+- f41 0 f56"/>
              <a:gd name="f59" fmla="+- f41 f56 0"/>
              <a:gd name="f60" fmla="+- f40 0 f57"/>
              <a:gd name="f61" fmla="+- f40 f57 0"/>
              <a:gd name="f62" fmla="*/ f58 f26 1"/>
              <a:gd name="f63" fmla="*/ f60 f26 1"/>
              <a:gd name="f64" fmla="*/ f59 f26 1"/>
              <a:gd name="f65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2" y="f63"/>
              </a:cxn>
              <a:cxn ang="f25">
                <a:pos x="f62" y="f65"/>
              </a:cxn>
              <a:cxn ang="f25">
                <a:pos x="f64" y="f65"/>
              </a:cxn>
              <a:cxn ang="f25">
                <a:pos x="f64" y="f63"/>
              </a:cxn>
            </a:cxnLst>
            <a:rect l="f62" t="f63" r="f64" b="f65"/>
            <a:pathLst>
              <a:path>
                <a:moveTo>
                  <a:pt x="f33" y="f46"/>
                </a:moveTo>
                <a:arcTo wR="f43" hR="f44" stAng="f1" swAng="f0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>
          <a:xfrm>
            <a:off x="1965237" y="5052599"/>
            <a:ext cx="7516084" cy="882002"/>
          </a:xfrm>
        </p:spPr>
        <p:txBody>
          <a:bodyPr/>
          <a:lstStyle>
            <a:lvl1pPr marL="0" indent="0">
              <a:buNone/>
              <a:defRPr>
                <a:solidFill>
                  <a:srgbClr val="212745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DA3A51-6DC6-4FBE-A329-3F647AE48D9C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783AE3-AFA3-4BAA-9031-0D1850C53032}" type="slidenum">
              <a:t>‹#›</a:t>
            </a:fld>
            <a:endParaRPr lang="ru-RU"/>
          </a:p>
        </p:txBody>
      </p:sp>
      <p:sp>
        <p:nvSpPr>
          <p:cNvPr id="10" name="Title 1"/>
          <p:cNvSpPr txBox="1">
            <a:spLocks noGrp="1"/>
          </p:cNvSpPr>
          <p:nvPr>
            <p:ph type="ctrTitle"/>
          </p:nvPr>
        </p:nvSpPr>
        <p:spPr>
          <a:xfrm>
            <a:off x="1090083" y="3132359"/>
            <a:ext cx="9567001" cy="1793156"/>
          </a:xfrm>
        </p:spPr>
        <p:txBody>
          <a:bodyPr/>
          <a:lstStyle>
            <a:lvl1pPr marL="640080" indent="-457200" algn="l"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77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FCAA86-FD4C-4500-9C17-9A69B4DEF674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FF4C3E-AA6A-496D-A302-9AA6EF7AFD9F}" type="slidenum">
              <a:t>‹#›</a:t>
            </a:fld>
            <a:endParaRPr lang="ru-RU"/>
          </a:p>
        </p:txBody>
      </p:sp>
      <p:sp>
        <p:nvSpPr>
          <p:cNvPr id="5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Content Placeholder 9"/>
          <p:cNvSpPr txBox="1">
            <a:spLocks noGrp="1"/>
          </p:cNvSpPr>
          <p:nvPr>
            <p:ph type="title" idx="4294967295"/>
          </p:nvPr>
        </p:nvSpPr>
        <p:spPr>
          <a:xfrm>
            <a:off x="1523884" y="731520"/>
            <a:ext cx="8534515" cy="3474720"/>
          </a:xfrm>
        </p:spPr>
        <p:txBody>
          <a:bodyPr/>
          <a:lstStyle>
            <a:lvl1pPr marL="228600" indent="-182880" algn="l">
              <a:spcBef>
                <a:spcPts val="500"/>
              </a:spcBef>
              <a:spcAft>
                <a:spcPts val="300"/>
              </a:spcAft>
              <a:buSzPct val="130000"/>
              <a:defRPr sz="22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2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1484281" y="2666884"/>
            <a:ext cx="10018797" cy="3124075"/>
          </a:xfrm>
        </p:spPr>
        <p:txBody>
          <a:bodyPr anchorCtr="0"/>
          <a:lstStyle>
            <a:lvl1pPr marL="285841" indent="-285841" algn="l">
              <a:spcBef>
                <a:spcPts val="6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  <a:defRPr sz="240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7CFD9E-3959-4A17-BC51-F02F58E6C3FA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0951915" y="5867275"/>
            <a:ext cx="551163" cy="365037"/>
          </a:xfrm>
        </p:spPr>
        <p:txBody>
          <a:bodyPr/>
          <a:lstStyle>
            <a:lvl1pPr>
              <a:defRPr/>
            </a:lvl1pPr>
          </a:lstStyle>
          <a:p>
            <a:pPr lvl="0"/>
            <a:fld id="{CAD7F7E5-8034-442B-AFE1-5CB4E0CF33EE}" type="slidenum">
              <a:t>‹#›</a:t>
            </a:fld>
            <a:endParaRPr lang="ru-RU"/>
          </a:p>
        </p:txBody>
      </p:sp>
      <p:sp>
        <p:nvSpPr>
          <p:cNvPr id="7" name="Объект 6"/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10972443" cy="4525923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5"/>
              </a:spcAft>
              <a:defRPr sz="3200">
                <a:latin typeface="Arial" pitchFamily="18"/>
              </a:defRPr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8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3866759"/>
            <a:ext cx="12192115" cy="2991240"/>
          </a:xfrm>
          <a:prstGeom prst="rect">
            <a:avLst/>
          </a:prstGeom>
          <a:gradFill>
            <a:gsLst>
              <a:gs pos="0">
                <a:srgbClr val="FFFFFF">
                  <a:alpha val="92000"/>
                </a:srgbClr>
              </a:gs>
              <a:gs pos="100000">
                <a:srgbClr val="FFFFFF">
                  <a:alpha val="77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0" y="0"/>
            <a:ext cx="12192115" cy="3866759"/>
          </a:xfrm>
          <a:prstGeom prst="rect">
            <a:avLst/>
          </a:prstGeom>
          <a:gradFill>
            <a:gsLst>
              <a:gs pos="0">
                <a:srgbClr val="FFFFFF">
                  <a:alpha val="90000"/>
                </a:srgbClr>
              </a:gs>
              <a:gs pos="100000">
                <a:srgbClr val="FFFFFF">
                  <a:alpha val="63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2652482"/>
            <a:ext cx="12192115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0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val 9"/>
          <p:cNvSpPr/>
          <p:nvPr/>
        </p:nvSpPr>
        <p:spPr>
          <a:xfrm>
            <a:off x="0" y="1600200"/>
            <a:ext cx="12192115" cy="51055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+- 2700000 f2 0"/>
              <a:gd name="f14" fmla="*/ f9 f1 1"/>
              <a:gd name="f15" fmla="?: f10 f4 1"/>
              <a:gd name="f16" fmla="?: f11 f5 1"/>
              <a:gd name="f17" fmla="?: f12 f6 1"/>
              <a:gd name="f18" fmla="+- f13 0 f2"/>
              <a:gd name="f19" fmla="*/ f14 1 f3"/>
              <a:gd name="f20" fmla="*/ f15 1 21600"/>
              <a:gd name="f21" fmla="*/ f16 1 21600"/>
              <a:gd name="f22" fmla="*/ 21600 f15 1"/>
              <a:gd name="f23" fmla="*/ 21600 f16 1"/>
              <a:gd name="f24" fmla="+- f18 f2 0"/>
              <a:gd name="f25" fmla="+- f19 0 f2"/>
              <a:gd name="f26" fmla="min f21 f20"/>
              <a:gd name="f27" fmla="*/ f22 1 f17"/>
              <a:gd name="f28" fmla="*/ f23 1 f17"/>
              <a:gd name="f29" fmla="*/ f24 f8 1"/>
              <a:gd name="f30" fmla="val f27"/>
              <a:gd name="f31" fmla="val f28"/>
              <a:gd name="f32" fmla="*/ f29 1 f1"/>
              <a:gd name="f33" fmla="*/ f7 f26 1"/>
              <a:gd name="f34" fmla="+- f31 0 f7"/>
              <a:gd name="f35" fmla="+- f30 0 f7"/>
              <a:gd name="f36" fmla="+- 0 0 f32"/>
              <a:gd name="f37" fmla="*/ f34 1 2"/>
              <a:gd name="f38" fmla="*/ f35 1 2"/>
              <a:gd name="f39" fmla="+- 0 0 f36"/>
              <a:gd name="f40" fmla="+- f7 f37 0"/>
              <a:gd name="f41" fmla="+- f7 f38 0"/>
              <a:gd name="f42" fmla="*/ f39 f1 1"/>
              <a:gd name="f43" fmla="*/ f38 f26 1"/>
              <a:gd name="f44" fmla="*/ f37 f26 1"/>
              <a:gd name="f45" fmla="*/ f42 1 f8"/>
              <a:gd name="f46" fmla="*/ f40 f26 1"/>
              <a:gd name="f47" fmla="+- f45 0 f2"/>
              <a:gd name="f48" fmla="cos 1 f47"/>
              <a:gd name="f49" fmla="sin 1 f47"/>
              <a:gd name="f50" fmla="+- 0 0 f48"/>
              <a:gd name="f51" fmla="+- 0 0 f49"/>
              <a:gd name="f52" fmla="+- 0 0 f50"/>
              <a:gd name="f53" fmla="+- 0 0 f51"/>
              <a:gd name="f54" fmla="val f52"/>
              <a:gd name="f55" fmla="val f53"/>
              <a:gd name="f56" fmla="*/ f54 f38 1"/>
              <a:gd name="f57" fmla="*/ f55 f37 1"/>
              <a:gd name="f58" fmla="+- f41 0 f56"/>
              <a:gd name="f59" fmla="+- f41 f56 0"/>
              <a:gd name="f60" fmla="+- f40 0 f57"/>
              <a:gd name="f61" fmla="+- f40 f57 0"/>
              <a:gd name="f62" fmla="*/ f58 f26 1"/>
              <a:gd name="f63" fmla="*/ f60 f26 1"/>
              <a:gd name="f64" fmla="*/ f59 f26 1"/>
              <a:gd name="f65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2" y="f63"/>
              </a:cxn>
              <a:cxn ang="f25">
                <a:pos x="f62" y="f65"/>
              </a:cxn>
              <a:cxn ang="f25">
                <a:pos x="f64" y="f65"/>
              </a:cxn>
              <a:cxn ang="f25">
                <a:pos x="f64" y="f63"/>
              </a:cxn>
            </a:cxnLst>
            <a:rect l="f62" t="f63" r="f64" b="f65"/>
            <a:pathLst>
              <a:path>
                <a:moveTo>
                  <a:pt x="f33" y="f46"/>
                </a:moveTo>
                <a:arcTo wR="f43" hR="f44" stAng="f1" swAng="f0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2710802" y="2172596"/>
            <a:ext cx="7955636" cy="2423516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1"/>
          </p:nvPr>
        </p:nvSpPr>
        <p:spPr>
          <a:xfrm>
            <a:off x="2696757" y="4607643"/>
            <a:ext cx="7960684" cy="83556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21274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14F4F0-8446-4952-9425-8F2DDC1B11FA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FA8346-6B13-466D-95C6-C62BD9638CF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7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D7AC9C-3C8B-443D-BB42-95794BF503F4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3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0C7C85-EC8D-4F09-A4AE-9B2A70F1C595}" type="slidenum">
              <a:t>‹#›</a:t>
            </a:fld>
            <a:endParaRPr lang="ru-RU"/>
          </a:p>
        </p:txBody>
      </p:sp>
      <p:sp>
        <p:nvSpPr>
          <p:cNvPr id="5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Content Placeholder 8"/>
          <p:cNvSpPr txBox="1">
            <a:spLocks noGrp="1"/>
          </p:cNvSpPr>
          <p:nvPr>
            <p:ph type="title" idx="4294967295"/>
          </p:nvPr>
        </p:nvSpPr>
        <p:spPr>
          <a:xfrm>
            <a:off x="1523884" y="731520"/>
            <a:ext cx="4462198" cy="3474720"/>
          </a:xfrm>
        </p:spPr>
        <p:txBody>
          <a:bodyPr/>
          <a:lstStyle>
            <a:lvl1pPr marL="228600" indent="-182880" algn="l">
              <a:spcBef>
                <a:spcPts val="500"/>
              </a:spcBef>
              <a:spcAft>
                <a:spcPts val="300"/>
              </a:spcAft>
              <a:buSzPct val="130000"/>
              <a:defRPr sz="22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7" name="Content Placeholder 10"/>
          <p:cNvSpPr txBox="1">
            <a:spLocks noGrp="1"/>
          </p:cNvSpPr>
          <p:nvPr>
            <p:ph type="title" idx="4294967295"/>
          </p:nvPr>
        </p:nvSpPr>
        <p:spPr>
          <a:xfrm>
            <a:off x="6193441" y="731520"/>
            <a:ext cx="4462198" cy="3474720"/>
          </a:xfrm>
        </p:spPr>
        <p:txBody>
          <a:bodyPr/>
          <a:lstStyle>
            <a:lvl1pPr marL="228600" indent="-182880" algn="l">
              <a:spcBef>
                <a:spcPts val="500"/>
              </a:spcBef>
              <a:spcAft>
                <a:spcPts val="300"/>
              </a:spcAft>
              <a:buSzPct val="130000"/>
              <a:defRPr sz="22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7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1523884" y="731520"/>
            <a:ext cx="4462198" cy="639723"/>
          </a:xfrm>
        </p:spPr>
        <p:txBody>
          <a:bodyPr anchor="b" anchorCtr="1"/>
          <a:lstStyle>
            <a:lvl1pPr marL="0" indent="0" algn="ctr">
              <a:spcBef>
                <a:spcPts val="600"/>
              </a:spcBef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type="title"/>
          </p:nvPr>
        </p:nvSpPr>
        <p:spPr>
          <a:xfrm>
            <a:off x="1541879" y="1400403"/>
            <a:ext cx="4462198" cy="2743200"/>
          </a:xfrm>
        </p:spPr>
        <p:txBody>
          <a:bodyPr/>
          <a:lstStyle>
            <a:lvl1pPr marL="228600" indent="-182880" algn="l">
              <a:spcBef>
                <a:spcPts val="400"/>
              </a:spcBef>
              <a:spcAft>
                <a:spcPts val="300"/>
              </a:spcAft>
              <a:buSzPct val="130000"/>
              <a:defRPr sz="18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3"/>
          </p:nvPr>
        </p:nvSpPr>
        <p:spPr>
          <a:xfrm>
            <a:off x="6196321" y="731520"/>
            <a:ext cx="4462198" cy="639723"/>
          </a:xfrm>
        </p:spPr>
        <p:txBody>
          <a:bodyPr anchor="b" anchorCtr="1"/>
          <a:lstStyle>
            <a:lvl1pPr marL="0" indent="0" algn="ctr">
              <a:spcBef>
                <a:spcPts val="600"/>
              </a:spcBef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6193441" y="1398958"/>
            <a:ext cx="4462198" cy="2743200"/>
          </a:xfrm>
        </p:spPr>
        <p:txBody>
          <a:bodyPr/>
          <a:lstStyle>
            <a:lvl1pPr marL="228600" indent="-182880" algn="l">
              <a:spcBef>
                <a:spcPts val="400"/>
              </a:spcBef>
              <a:spcAft>
                <a:spcPts val="300"/>
              </a:spcAft>
              <a:buSzPct val="130000"/>
              <a:defRPr sz="18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6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A4362A-8D77-4A48-A1DE-ED6186A4CD3A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7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522529-D339-48C1-86E0-31ECBC239FC0}" type="slidenum">
              <a:t>‹#›</a:t>
            </a:fld>
            <a:endParaRPr lang="ru-RU"/>
          </a:p>
        </p:txBody>
      </p:sp>
      <p:sp>
        <p:nvSpPr>
          <p:cNvPr id="9" name="Title 9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6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4F0E4A-C964-40B5-A61B-22344DEC5F62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1F1A98-924D-4EBF-A787-BA090630A6D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91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554F45-9352-4B7A-90AA-EDF349339322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C988C9-B23C-4218-93F3-87AFFE57519F}" type="slidenum"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609484" y="273597"/>
            <a:ext cx="10972443" cy="1144801"/>
          </a:xfrm>
        </p:spPr>
        <p:txBody>
          <a:bodyPr lIns="0" tIns="0" rIns="0" bIns="0" anchor="ctr" anchorCtr="1"/>
          <a:lstStyle>
            <a:lvl1pPr algn="ctr" hangingPunct="0">
              <a:defRPr lang="ru-RU" sz="4400" b="0">
                <a:latin typeface="Arial" pitchFamily="18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609484" y="1604515"/>
            <a:ext cx="10972443" cy="4525923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5"/>
              </a:spcAft>
              <a:defRPr lang="ru-RU" sz="3200">
                <a:latin typeface="Arial" pitchFamily="18"/>
              </a:defRPr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82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18878" y="2209684"/>
            <a:ext cx="4848121" cy="1258561"/>
          </a:xfrm>
        </p:spPr>
        <p:txBody>
          <a:bodyPr anchor="b"/>
          <a:lstStyle>
            <a:lvl1pPr marL="228600" indent="-228600" algn="l">
              <a:defRPr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6124678" y="731520"/>
            <a:ext cx="5356079" cy="4894563"/>
          </a:xfrm>
        </p:spPr>
        <p:txBody>
          <a:bodyPr anchor="ctr"/>
          <a:lstStyle>
            <a:lvl1pPr marL="228600" indent="-182880" algn="l">
              <a:spcBef>
                <a:spcPts val="500"/>
              </a:spcBef>
              <a:spcAft>
                <a:spcPts val="300"/>
              </a:spcAft>
              <a:buSzPct val="130000"/>
              <a:defRPr sz="22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434236" y="3497762"/>
            <a:ext cx="4518361" cy="2139476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5B8891-9699-41FC-8155-5C2DB5A9957F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0EDBD1-942C-4266-8F16-648917609A6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3866759"/>
            <a:ext cx="12192115" cy="2991240"/>
          </a:xfrm>
          <a:prstGeom prst="rect">
            <a:avLst/>
          </a:prstGeom>
          <a:gradFill>
            <a:gsLst>
              <a:gs pos="0">
                <a:srgbClr val="FFFFFF">
                  <a:alpha val="92000"/>
                </a:srgbClr>
              </a:gs>
              <a:gs pos="100000">
                <a:srgbClr val="FFFFFF">
                  <a:alpha val="77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0" y="0"/>
            <a:ext cx="12192115" cy="3866759"/>
          </a:xfrm>
          <a:prstGeom prst="rect">
            <a:avLst/>
          </a:prstGeom>
          <a:gradFill>
            <a:gsLst>
              <a:gs pos="0">
                <a:srgbClr val="FFFFFF">
                  <a:alpha val="90000"/>
                </a:srgbClr>
              </a:gs>
              <a:gs pos="100000">
                <a:srgbClr val="FFFFFF">
                  <a:alpha val="63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0" y="2652482"/>
            <a:ext cx="12192115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0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val 10"/>
          <p:cNvSpPr/>
          <p:nvPr/>
        </p:nvSpPr>
        <p:spPr>
          <a:xfrm>
            <a:off x="0" y="1600200"/>
            <a:ext cx="12192115" cy="51055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+- 2700000 f2 0"/>
              <a:gd name="f14" fmla="*/ f9 f1 1"/>
              <a:gd name="f15" fmla="?: f10 f4 1"/>
              <a:gd name="f16" fmla="?: f11 f5 1"/>
              <a:gd name="f17" fmla="?: f12 f6 1"/>
              <a:gd name="f18" fmla="+- f13 0 f2"/>
              <a:gd name="f19" fmla="*/ f14 1 f3"/>
              <a:gd name="f20" fmla="*/ f15 1 21600"/>
              <a:gd name="f21" fmla="*/ f16 1 21600"/>
              <a:gd name="f22" fmla="*/ 21600 f15 1"/>
              <a:gd name="f23" fmla="*/ 21600 f16 1"/>
              <a:gd name="f24" fmla="+- f18 f2 0"/>
              <a:gd name="f25" fmla="+- f19 0 f2"/>
              <a:gd name="f26" fmla="min f21 f20"/>
              <a:gd name="f27" fmla="*/ f22 1 f17"/>
              <a:gd name="f28" fmla="*/ f23 1 f17"/>
              <a:gd name="f29" fmla="*/ f24 f8 1"/>
              <a:gd name="f30" fmla="val f27"/>
              <a:gd name="f31" fmla="val f28"/>
              <a:gd name="f32" fmla="*/ f29 1 f1"/>
              <a:gd name="f33" fmla="*/ f7 f26 1"/>
              <a:gd name="f34" fmla="+- f31 0 f7"/>
              <a:gd name="f35" fmla="+- f30 0 f7"/>
              <a:gd name="f36" fmla="+- 0 0 f32"/>
              <a:gd name="f37" fmla="*/ f34 1 2"/>
              <a:gd name="f38" fmla="*/ f35 1 2"/>
              <a:gd name="f39" fmla="+- 0 0 f36"/>
              <a:gd name="f40" fmla="+- f7 f37 0"/>
              <a:gd name="f41" fmla="+- f7 f38 0"/>
              <a:gd name="f42" fmla="*/ f39 f1 1"/>
              <a:gd name="f43" fmla="*/ f38 f26 1"/>
              <a:gd name="f44" fmla="*/ f37 f26 1"/>
              <a:gd name="f45" fmla="*/ f42 1 f8"/>
              <a:gd name="f46" fmla="*/ f40 f26 1"/>
              <a:gd name="f47" fmla="+- f45 0 f2"/>
              <a:gd name="f48" fmla="cos 1 f47"/>
              <a:gd name="f49" fmla="sin 1 f47"/>
              <a:gd name="f50" fmla="+- 0 0 f48"/>
              <a:gd name="f51" fmla="+- 0 0 f49"/>
              <a:gd name="f52" fmla="+- 0 0 f50"/>
              <a:gd name="f53" fmla="+- 0 0 f51"/>
              <a:gd name="f54" fmla="val f52"/>
              <a:gd name="f55" fmla="val f53"/>
              <a:gd name="f56" fmla="*/ f54 f38 1"/>
              <a:gd name="f57" fmla="*/ f55 f37 1"/>
              <a:gd name="f58" fmla="+- f41 0 f56"/>
              <a:gd name="f59" fmla="+- f41 f56 0"/>
              <a:gd name="f60" fmla="+- f40 0 f57"/>
              <a:gd name="f61" fmla="+- f40 f57 0"/>
              <a:gd name="f62" fmla="*/ f58 f26 1"/>
              <a:gd name="f63" fmla="*/ f60 f26 1"/>
              <a:gd name="f64" fmla="*/ f59 f26 1"/>
              <a:gd name="f65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2" y="f63"/>
              </a:cxn>
              <a:cxn ang="f25">
                <a:pos x="f62" y="f65"/>
              </a:cxn>
              <a:cxn ang="f25">
                <a:pos x="f64" y="f65"/>
              </a:cxn>
              <a:cxn ang="f25">
                <a:pos x="f64" y="f63"/>
              </a:cxn>
            </a:cxnLst>
            <a:rect l="f62" t="f63" r="f64" b="f65"/>
            <a:pathLst>
              <a:path>
                <a:moveTo>
                  <a:pt x="f33" y="f46"/>
                </a:moveTo>
                <a:arcTo wR="f43" hR="f44" stAng="f1" swAng="f0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Picture Placeholder 2"/>
          <p:cNvSpPr txBox="1">
            <a:spLocks noGrp="1"/>
          </p:cNvSpPr>
          <p:nvPr>
            <p:ph type="title"/>
          </p:nvPr>
        </p:nvSpPr>
        <p:spPr>
          <a:xfrm>
            <a:off x="5966999" y="1143000"/>
            <a:ext cx="5486400" cy="3127677"/>
          </a:xfrm>
          <a:solidFill>
            <a:srgbClr val="8CC9F7"/>
          </a:solidFill>
        </p:spPr>
        <p:txBody>
          <a:bodyPr anchorCtr="1"/>
          <a:lstStyle>
            <a:lvl1pPr marL="0" indent="0" algn="ctr">
              <a:spcBef>
                <a:spcPts val="500"/>
              </a:spcBef>
              <a:spcAft>
                <a:spcPts val="300"/>
              </a:spcAft>
              <a:buNone/>
              <a:defRPr sz="20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 txBox="1">
            <a:spLocks noGrp="1"/>
          </p:cNvSpPr>
          <p:nvPr>
            <p:ph type="body" idx="2"/>
          </p:nvPr>
        </p:nvSpPr>
        <p:spPr>
          <a:xfrm>
            <a:off x="1170358" y="1010521"/>
            <a:ext cx="4925516" cy="2162876"/>
          </a:xfrm>
        </p:spPr>
        <p:txBody>
          <a:bodyPr anchor="b"/>
          <a:lstStyle>
            <a:lvl1pPr marL="182880">
              <a:spcBef>
                <a:spcPts val="400"/>
              </a:spcBef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260ED3-D76A-463C-981F-A958FE4B62FE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9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0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32F779-7FC3-4C6B-905C-10B52EB611FC}" type="slidenum">
              <a:t>‹#›</a:t>
            </a:fld>
            <a:endParaRPr lang="ru-RU"/>
          </a:p>
        </p:txBody>
      </p:sp>
      <p:sp>
        <p:nvSpPr>
          <p:cNvPr id="11" name="Title 1"/>
          <p:cNvSpPr txBox="1">
            <a:spLocks noGrp="1"/>
          </p:cNvSpPr>
          <p:nvPr>
            <p:ph type="title" idx="4294967295"/>
          </p:nvPr>
        </p:nvSpPr>
        <p:spPr>
          <a:xfrm>
            <a:off x="969840" y="4464356"/>
            <a:ext cx="8511482" cy="1143000"/>
          </a:xfrm>
        </p:spPr>
        <p:txBody>
          <a:bodyPr anchor="b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224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2540157" y="731520"/>
            <a:ext cx="8534515" cy="34747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347B83-522A-42F0-981F-AF62E9A6E07B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74242F-A10A-425E-B5E5-A622360C95B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10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1538276" y="376559"/>
            <a:ext cx="2743200" cy="5238359"/>
          </a:xfrm>
        </p:spPr>
        <p:txBody>
          <a:bodyPr vert="eaVert"/>
          <a:lstStyle>
            <a:lvl1pPr algn="l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432316" y="731520"/>
            <a:ext cx="6438957" cy="48945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D98F63-36D2-4FBA-8286-0B35E9D3C01B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741AAC-B00E-48BD-AA18-860DCCCCE0F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72198" y="2666884"/>
            <a:ext cx="8930880" cy="2110316"/>
          </a:xfrm>
        </p:spPr>
        <p:txBody>
          <a:bodyPr anchor="b" anchorCtr="0"/>
          <a:lstStyle>
            <a:lvl1pPr algn="r"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572198" y="4777557"/>
            <a:ext cx="8930880" cy="860395"/>
          </a:xfrm>
        </p:spPr>
        <p:txBody>
          <a:bodyPr anchor="t"/>
          <a:lstStyle>
            <a:lvl1pPr marL="0" indent="0" algn="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FECEDC-51B1-437D-A830-E5534D06FDC4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747EC0-ABC4-438D-B772-F5C8C3319A4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6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1484281" y="2666884"/>
            <a:ext cx="4894920" cy="3124075"/>
          </a:xfrm>
        </p:spPr>
        <p:txBody>
          <a:bodyPr anchorCtr="0"/>
          <a:lstStyle>
            <a:lvl1pPr marL="285841" indent="-285841" algn="l">
              <a:spcBef>
                <a:spcPts val="4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  <a:defRPr sz="180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6607801" y="2666884"/>
            <a:ext cx="4894920" cy="3124075"/>
          </a:xfrm>
        </p:spPr>
        <p:txBody>
          <a:bodyPr anchorCtr="0"/>
          <a:lstStyle>
            <a:lvl1pPr marL="285841" indent="-285841" algn="l">
              <a:spcBef>
                <a:spcPts val="4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  <a:defRPr sz="180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8FD3BB-84A1-42BB-8335-F50B6DB05EEE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999F74-AA77-4BF3-8F71-A522FB9C949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1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772280" y="2658599"/>
            <a:ext cx="4607277" cy="576355"/>
          </a:xfrm>
        </p:spPr>
        <p:txBody>
          <a:bodyPr anchor="b"/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1287C3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1484281" y="3335402"/>
            <a:ext cx="4894920" cy="2455922"/>
          </a:xfrm>
        </p:spPr>
        <p:txBody>
          <a:bodyPr anchor="t" anchorCtr="0"/>
          <a:lstStyle>
            <a:lvl1pPr marL="285841" indent="-285841" algn="l">
              <a:spcBef>
                <a:spcPts val="4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  <a:defRPr sz="180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880320" y="2666884"/>
            <a:ext cx="4622401" cy="576355"/>
          </a:xfrm>
        </p:spPr>
        <p:txBody>
          <a:bodyPr anchor="b"/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1287C3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6607801" y="3335402"/>
            <a:ext cx="4894920" cy="2455922"/>
          </a:xfrm>
        </p:spPr>
        <p:txBody>
          <a:bodyPr anchor="t" anchorCtr="0"/>
          <a:lstStyle>
            <a:lvl1pPr marL="285841" indent="-285841" algn="l">
              <a:spcBef>
                <a:spcPts val="4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  <a:defRPr sz="180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6B32CF-5ACE-4D60-A270-385465551BED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F5CA53-B839-4DF1-A074-175F115C7C9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9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D449A5-B7C4-40DF-8DE7-609B1B97F09F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178D38-DA4D-4D1A-851B-9260C987B5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8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A30271-C8DA-4661-8C59-048D0D1B4D2C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4D6172-D10D-4020-A3D1-6E62283258E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84281" y="1600200"/>
            <a:ext cx="3549243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5262115" y="685800"/>
            <a:ext cx="6240962" cy="5105515"/>
          </a:xfrm>
        </p:spPr>
        <p:txBody>
          <a:bodyPr anchorCtr="0"/>
          <a:lstStyle>
            <a:lvl1pPr marL="285841" indent="-285841" algn="l">
              <a:spcBef>
                <a:spcPts val="5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  <a:defRPr sz="200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484281" y="2971800"/>
            <a:ext cx="3549243" cy="182880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6E9086-8B73-4BA0-8273-FC4C13C83614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CF81D9-7843-4C4A-AF2B-F191D2BAE55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82836" y="1752475"/>
            <a:ext cx="5426278" cy="1371600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7594558" y="914400"/>
            <a:ext cx="3281040" cy="4572000"/>
          </a:xfrm>
          <a:ln w="38157">
            <a:solidFill>
              <a:srgbClr val="CDD0D1"/>
            </a:solidFill>
            <a:prstDash val="solid"/>
          </a:ln>
        </p:spPr>
        <p:txBody>
          <a:bodyPr anchor="t"/>
          <a:lstStyle>
            <a:lvl1pPr>
              <a:spcBef>
                <a:spcPts val="400"/>
              </a:spcBef>
              <a:spcAft>
                <a:spcPts val="600"/>
              </a:spcAft>
              <a:defRPr sz="1600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482836" y="3124075"/>
            <a:ext cx="5426278" cy="182880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88681A-49A3-4B4B-BDF4-0DF65F344B4D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7DC53C-84AA-43D3-8EDB-9BEEB9100A7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6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50839" y="0"/>
            <a:ext cx="2436839" cy="6857999"/>
            <a:chOff x="150839" y="0"/>
            <a:chExt cx="2436839" cy="6857999"/>
          </a:xfrm>
        </p:grpSpPr>
        <p:sp>
          <p:nvSpPr>
            <p:cNvPr id="3" name="Freeform 6"/>
            <p:cNvSpPr/>
            <p:nvPr/>
          </p:nvSpPr>
          <p:spPr>
            <a:xfrm>
              <a:off x="457200" y="0"/>
              <a:ext cx="1122480" cy="5329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7"/>
                <a:gd name="f4" fmla="val 3357"/>
                <a:gd name="f5" fmla="val 3330"/>
                <a:gd name="f6" fmla="val 156"/>
                <a:gd name="f7" fmla="val 547"/>
                <a:gd name="f8" fmla="*/ f0 1 707"/>
                <a:gd name="f9" fmla="*/ f1 1 3357"/>
                <a:gd name="f10" fmla="+- f4 0 f2"/>
                <a:gd name="f11" fmla="+- f3 0 f2"/>
                <a:gd name="f12" fmla="*/ f11 1 707"/>
                <a:gd name="f13" fmla="*/ f10 1 3357"/>
                <a:gd name="f14" fmla="*/ 0 1 f12"/>
                <a:gd name="f15" fmla="*/ f3 1 f12"/>
                <a:gd name="f16" fmla="*/ 0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07" h="3357">
                  <a:moveTo>
                    <a:pt x="f2" y="f5"/>
                  </a:moveTo>
                  <a:lnTo>
                    <a:pt x="f6" y="f4"/>
                  </a:lnTo>
                  <a:lnTo>
                    <a:pt x="f3" y="f2"/>
                  </a:lnTo>
                  <a:lnTo>
                    <a:pt x="f7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30ACE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Freeform 7"/>
            <p:cNvSpPr/>
            <p:nvPr/>
          </p:nvSpPr>
          <p:spPr>
            <a:xfrm>
              <a:off x="150839" y="0"/>
              <a:ext cx="1117442" cy="52768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4"/>
                <a:gd name="f4" fmla="val 3324"/>
                <a:gd name="f5" fmla="val 545"/>
                <a:gd name="f6" fmla="val 3300"/>
                <a:gd name="f7" fmla="val 157"/>
                <a:gd name="f8" fmla="*/ f0 1 704"/>
                <a:gd name="f9" fmla="*/ f1 1 3324"/>
                <a:gd name="f10" fmla="+- f4 0 f2"/>
                <a:gd name="f11" fmla="+- f3 0 f2"/>
                <a:gd name="f12" fmla="*/ f11 1 704"/>
                <a:gd name="f13" fmla="*/ f10 1 3324"/>
                <a:gd name="f14" fmla="*/ 0 1 f12"/>
                <a:gd name="f15" fmla="*/ f3 1 f12"/>
                <a:gd name="f16" fmla="*/ 0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04" h="3324">
                  <a:moveTo>
                    <a:pt x="f3" y="f2"/>
                  </a:moveTo>
                  <a:lnTo>
                    <a:pt x="f5" y="f2"/>
                  </a:lnTo>
                  <a:lnTo>
                    <a:pt x="f2" y="f6"/>
                  </a:lnTo>
                  <a:lnTo>
                    <a:pt x="f7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Freeform 8"/>
            <p:cNvSpPr/>
            <p:nvPr/>
          </p:nvSpPr>
          <p:spPr>
            <a:xfrm>
              <a:off x="150839" y="5238716"/>
              <a:ext cx="1228679" cy="16192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4"/>
                <a:gd name="f4" fmla="val 1020"/>
                <a:gd name="f5" fmla="val 740"/>
                <a:gd name="f6" fmla="*/ f0 1 774"/>
                <a:gd name="f7" fmla="*/ f1 1 1020"/>
                <a:gd name="f8" fmla="+- f4 0 f2"/>
                <a:gd name="f9" fmla="+- f3 0 f2"/>
                <a:gd name="f10" fmla="*/ f9 1 774"/>
                <a:gd name="f11" fmla="*/ f8 1 1020"/>
                <a:gd name="f12" fmla="*/ 0 1 f10"/>
                <a:gd name="f13" fmla="*/ f3 1 f10"/>
                <a:gd name="f14" fmla="*/ 0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774" h="1020">
                  <a:moveTo>
                    <a:pt x="f2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Freeform 9"/>
            <p:cNvSpPr/>
            <p:nvPr/>
          </p:nvSpPr>
          <p:spPr>
            <a:xfrm>
              <a:off x="457200" y="5291276"/>
              <a:ext cx="1495437" cy="15667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"/>
                <a:gd name="f4" fmla="val 987"/>
                <a:gd name="f5" fmla="val 909"/>
                <a:gd name="f6" fmla="*/ f0 1 942"/>
                <a:gd name="f7" fmla="*/ f1 1 987"/>
                <a:gd name="f8" fmla="+- f4 0 f2"/>
                <a:gd name="f9" fmla="+- f3 0 f2"/>
                <a:gd name="f10" fmla="*/ f9 1 942"/>
                <a:gd name="f11" fmla="*/ f8 1 987"/>
                <a:gd name="f12" fmla="*/ 0 1 f10"/>
                <a:gd name="f13" fmla="*/ f3 1 f10"/>
                <a:gd name="f14" fmla="*/ 0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942" h="987">
                  <a:moveTo>
                    <a:pt x="f2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C5A82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Freeform 10"/>
            <p:cNvSpPr/>
            <p:nvPr/>
          </p:nvSpPr>
          <p:spPr>
            <a:xfrm>
              <a:off x="457200" y="5286237"/>
              <a:ext cx="2130478" cy="15717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42"/>
                <a:gd name="f4" fmla="val 990"/>
                <a:gd name="f5" fmla="val 3"/>
                <a:gd name="f6" fmla="val 942"/>
                <a:gd name="f7" fmla="val 156"/>
                <a:gd name="f8" fmla="val 27"/>
                <a:gd name="f9" fmla="*/ f0 1 1342"/>
                <a:gd name="f10" fmla="*/ f1 1 990"/>
                <a:gd name="f11" fmla="+- f4 0 f2"/>
                <a:gd name="f12" fmla="+- f3 0 f2"/>
                <a:gd name="f13" fmla="*/ f12 1 1342"/>
                <a:gd name="f14" fmla="*/ f11 1 99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42" h="990">
                  <a:moveTo>
                    <a:pt x="f2" y="f5"/>
                  </a:moveTo>
                  <a:lnTo>
                    <a:pt x="f6" y="f4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1287C3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150839" y="5238716"/>
              <a:ext cx="1695599" cy="16192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68"/>
                <a:gd name="f4" fmla="val 1020"/>
                <a:gd name="f5" fmla="val 184"/>
                <a:gd name="f6" fmla="val 60"/>
                <a:gd name="f7" fmla="val 154"/>
                <a:gd name="f8" fmla="val 27"/>
                <a:gd name="f9" fmla="val 157"/>
                <a:gd name="f10" fmla="val 24"/>
                <a:gd name="f11" fmla="val 774"/>
                <a:gd name="f12" fmla="*/ f0 1 1068"/>
                <a:gd name="f13" fmla="*/ f1 1 1020"/>
                <a:gd name="f14" fmla="+- f4 0 f2"/>
                <a:gd name="f15" fmla="+- f3 0 f2"/>
                <a:gd name="f16" fmla="*/ f15 1 1068"/>
                <a:gd name="f17" fmla="*/ f14 1 1020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068" h="1020">
                  <a:moveTo>
                    <a:pt x="f3" y="f4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8"/>
                  </a:lnTo>
                  <a:lnTo>
                    <a:pt x="f9" y="f10"/>
                  </a:lnTo>
                  <a:lnTo>
                    <a:pt x="f7" y="f10"/>
                  </a:lnTo>
                  <a:lnTo>
                    <a:pt x="f2" y="f2"/>
                  </a:lnTo>
                  <a:lnTo>
                    <a:pt x="f2" y="f2"/>
                  </a:lnTo>
                  <a:lnTo>
                    <a:pt x="f11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9" name="Title Placeholder 1"/>
          <p:cNvSpPr txBox="1">
            <a:spLocks noGrp="1"/>
          </p:cNvSpPr>
          <p:nvPr>
            <p:ph type="title"/>
          </p:nvPr>
        </p:nvSpPr>
        <p:spPr>
          <a:xfrm>
            <a:off x="1484281" y="685800"/>
            <a:ext cx="10018797" cy="1752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" name="Text Placeholder 2"/>
          <p:cNvSpPr txBox="1">
            <a:spLocks noGrp="1"/>
          </p:cNvSpPr>
          <p:nvPr>
            <p:ph type="body" idx="1"/>
          </p:nvPr>
        </p:nvSpPr>
        <p:spPr>
          <a:xfrm>
            <a:off x="1484281" y="2666884"/>
            <a:ext cx="10018797" cy="3124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9732599" y="5883121"/>
            <a:ext cx="114300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000000"/>
                </a:solidFill>
                <a:uFillTx/>
                <a:latin typeface="Corbe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1C579A8-4AC5-432D-B7C4-FFC193BAD724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12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572198" y="5883121"/>
            <a:ext cx="7084076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3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951915" y="5883121"/>
            <a:ext cx="551163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000000"/>
                </a:solidFill>
                <a:uFillTx/>
                <a:latin typeface="Corbe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374BB16-9E93-404E-8736-2971632E08EF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0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Mangal" pitchFamily="2"/>
        </a:defRPr>
      </a:lvl1pPr>
    </p:titleStyle>
    <p:bodyStyle>
      <a:lvl1pPr marL="285841" marR="0" lvl="0" indent="-285841" algn="l" defTabSz="914400" rtl="0" fontAlgn="auto" hangingPunct="1">
        <a:lnSpc>
          <a:spcPct val="100000"/>
        </a:lnSpc>
        <a:spcBef>
          <a:spcPts val="600"/>
        </a:spcBef>
        <a:spcAft>
          <a:spcPts val="600"/>
        </a:spcAft>
        <a:buClr>
          <a:srgbClr val="1287C3"/>
        </a:buClr>
        <a:buSzPct val="145000"/>
        <a:buFont typeface="Arial" pitchFamily="32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Mangal" pitchFamily="2"/>
        </a:defRPr>
      </a:lvl1pPr>
      <a:lvl2pPr marL="743041" marR="0" lvl="1" indent="-285841" algn="l" defTabSz="9144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1287C3"/>
        </a:buClr>
        <a:buSzPct val="145000"/>
        <a:buFont typeface="Arial" pitchFamily="32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Mangal" pitchFamily="2"/>
        </a:defRPr>
      </a:lvl2pPr>
      <a:lvl3pPr marL="1200241" marR="0" lvl="2" indent="-285841" algn="l" defTabSz="9144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1287C3"/>
        </a:buClr>
        <a:buSzPct val="145000"/>
        <a:buFont typeface="Arial" pitchFamily="32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Mangal" pitchFamily="2"/>
        </a:defRPr>
      </a:lvl3pPr>
      <a:lvl4pPr marL="1542958" marR="0" lvl="3" indent="-171358" algn="l" defTabSz="9144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1287C3"/>
        </a:buClr>
        <a:buSzPct val="145000"/>
        <a:buFont typeface="Arial" pitchFamily="32"/>
        <a:buChar char="•"/>
        <a:tabLst/>
        <a:defRPr lang="ru-RU" sz="16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Mangal" pitchFamily="2"/>
        </a:defRPr>
      </a:lvl4pPr>
      <a:lvl5pPr marL="2000158" marR="0" lvl="4" indent="-171358" algn="l" defTabSz="9144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1287C3"/>
        </a:buClr>
        <a:buSzPct val="145000"/>
        <a:buFont typeface="Arial" pitchFamily="32"/>
        <a:buChar char="•"/>
        <a:tabLst/>
        <a:defRPr lang="ru-RU" sz="1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Mang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D5FF"/>
            </a:gs>
            <a:gs pos="100000">
              <a:srgbClr val="FFFFFF"/>
            </a:gs>
          </a:gsLst>
          <a:path path="circle">
            <a:fillToRect l="20000" t="10000" r="80000" b="9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105515"/>
            <a:ext cx="12192115" cy="1752475"/>
          </a:xfrm>
          <a:prstGeom prst="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100000">
                <a:srgbClr val="FFFFFF">
                  <a:alpha val="76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0" y="0"/>
            <a:ext cx="12192115" cy="5105515"/>
          </a:xfrm>
          <a:prstGeom prst="rect">
            <a:avLst/>
          </a:prstGeom>
          <a:gradFill>
            <a:gsLst>
              <a:gs pos="0">
                <a:srgbClr val="FFFFFF">
                  <a:alpha val="89000"/>
                </a:srgbClr>
              </a:gs>
              <a:gs pos="100000">
                <a:srgbClr val="FFFFFF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3768480"/>
            <a:ext cx="12192115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0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val 9"/>
          <p:cNvSpPr/>
          <p:nvPr/>
        </p:nvSpPr>
        <p:spPr>
          <a:xfrm>
            <a:off x="0" y="1600200"/>
            <a:ext cx="12192115" cy="51055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+- 2700000 f2 0"/>
              <a:gd name="f14" fmla="*/ f9 f1 1"/>
              <a:gd name="f15" fmla="?: f10 f4 1"/>
              <a:gd name="f16" fmla="?: f11 f5 1"/>
              <a:gd name="f17" fmla="?: f12 f6 1"/>
              <a:gd name="f18" fmla="+- f13 0 f2"/>
              <a:gd name="f19" fmla="*/ f14 1 f3"/>
              <a:gd name="f20" fmla="*/ f15 1 21600"/>
              <a:gd name="f21" fmla="*/ f16 1 21600"/>
              <a:gd name="f22" fmla="*/ 21600 f15 1"/>
              <a:gd name="f23" fmla="*/ 21600 f16 1"/>
              <a:gd name="f24" fmla="+- f18 f2 0"/>
              <a:gd name="f25" fmla="+- f19 0 f2"/>
              <a:gd name="f26" fmla="min f21 f20"/>
              <a:gd name="f27" fmla="*/ f22 1 f17"/>
              <a:gd name="f28" fmla="*/ f23 1 f17"/>
              <a:gd name="f29" fmla="*/ f24 f8 1"/>
              <a:gd name="f30" fmla="val f27"/>
              <a:gd name="f31" fmla="val f28"/>
              <a:gd name="f32" fmla="*/ f29 1 f1"/>
              <a:gd name="f33" fmla="*/ f7 f26 1"/>
              <a:gd name="f34" fmla="+- f31 0 f7"/>
              <a:gd name="f35" fmla="+- f30 0 f7"/>
              <a:gd name="f36" fmla="+- 0 0 f32"/>
              <a:gd name="f37" fmla="*/ f34 1 2"/>
              <a:gd name="f38" fmla="*/ f35 1 2"/>
              <a:gd name="f39" fmla="+- 0 0 f36"/>
              <a:gd name="f40" fmla="+- f7 f37 0"/>
              <a:gd name="f41" fmla="+- f7 f38 0"/>
              <a:gd name="f42" fmla="*/ f39 f1 1"/>
              <a:gd name="f43" fmla="*/ f38 f26 1"/>
              <a:gd name="f44" fmla="*/ f37 f26 1"/>
              <a:gd name="f45" fmla="*/ f42 1 f8"/>
              <a:gd name="f46" fmla="*/ f40 f26 1"/>
              <a:gd name="f47" fmla="+- f45 0 f2"/>
              <a:gd name="f48" fmla="cos 1 f47"/>
              <a:gd name="f49" fmla="sin 1 f47"/>
              <a:gd name="f50" fmla="+- 0 0 f48"/>
              <a:gd name="f51" fmla="+- 0 0 f49"/>
              <a:gd name="f52" fmla="+- 0 0 f50"/>
              <a:gd name="f53" fmla="+- 0 0 f51"/>
              <a:gd name="f54" fmla="val f52"/>
              <a:gd name="f55" fmla="val f53"/>
              <a:gd name="f56" fmla="*/ f54 f38 1"/>
              <a:gd name="f57" fmla="*/ f55 f37 1"/>
              <a:gd name="f58" fmla="+- f41 0 f56"/>
              <a:gd name="f59" fmla="+- f41 f56 0"/>
              <a:gd name="f60" fmla="+- f40 0 f57"/>
              <a:gd name="f61" fmla="+- f40 f57 0"/>
              <a:gd name="f62" fmla="*/ f58 f26 1"/>
              <a:gd name="f63" fmla="*/ f60 f26 1"/>
              <a:gd name="f64" fmla="*/ f59 f26 1"/>
              <a:gd name="f65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2" y="f63"/>
              </a:cxn>
              <a:cxn ang="f25">
                <a:pos x="f62" y="f65"/>
              </a:cxn>
              <a:cxn ang="f25">
                <a:pos x="f64" y="f65"/>
              </a:cxn>
              <a:cxn ang="f25">
                <a:pos x="f64" y="f63"/>
              </a:cxn>
            </a:cxnLst>
            <a:rect l="f62" t="f63" r="f64" b="f65"/>
            <a:pathLst>
              <a:path>
                <a:moveTo>
                  <a:pt x="f33" y="f46"/>
                </a:moveTo>
                <a:arcTo wR="f43" hR="f44" stAng="f1" swAng="f0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itle Placeholder 1"/>
          <p:cNvSpPr txBox="1">
            <a:spLocks noGrp="1"/>
          </p:cNvSpPr>
          <p:nvPr>
            <p:ph type="title"/>
          </p:nvPr>
        </p:nvSpPr>
        <p:spPr>
          <a:xfrm>
            <a:off x="2391119" y="4372203"/>
            <a:ext cx="8683197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1"/>
          </p:nvPr>
        </p:nvSpPr>
        <p:spPr>
          <a:xfrm>
            <a:off x="1523884" y="732242"/>
            <a:ext cx="8534515" cy="3474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229600" y="6172200"/>
            <a:ext cx="3352684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100" b="1" i="0" u="none" strike="noStrike" kern="1200" cap="none" spc="0" baseline="0">
                <a:solidFill>
                  <a:srgbClr val="7F7F7F"/>
                </a:solidFill>
                <a:uFillTx/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D3F6FD0-BE58-40D1-8932-9313DFB91AA8}" type="datetime1">
              <a:rPr lang="ru-RU"/>
              <a:pPr lvl="0"/>
              <a:t>31.05.2021</a:t>
            </a:fld>
            <a:endParaRPr lang="ru-RU"/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09484" y="6172200"/>
            <a:ext cx="4470483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5079958" y="6172200"/>
            <a:ext cx="2438284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1" i="0" u="none" strike="noStrike" kern="1200" cap="none" spc="0" baseline="0">
                <a:solidFill>
                  <a:srgbClr val="7F7F7F"/>
                </a:solidFill>
                <a:uFillTx/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9E9C093-BE22-4E97-81E1-8E31C74C82A1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320040" marR="0" lvl="0" indent="-320040" algn="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Pct val="128000"/>
        <a:buFont typeface="Georgia" pitchFamily="18"/>
        <a:buChar char="*"/>
        <a:tabLst/>
        <a:defRPr lang="en-US" sz="4600" b="1" i="0" u="none" strike="noStrike" kern="1200" cap="none" spc="0" baseline="0">
          <a:solidFill>
            <a:srgbClr val="000000"/>
          </a:solidFill>
          <a:uFillTx/>
          <a:latin typeface="Trebuchet MS" pitchFamily="18"/>
          <a:ea typeface="Microsoft YaHei" pitchFamily="2"/>
          <a:cs typeface="Mangal" pitchFamily="2"/>
        </a:defRPr>
      </a:lvl1pPr>
    </p:titleStyle>
    <p:bodyStyle>
      <a:lvl1pPr marL="228600" marR="0" lvl="0" indent="-182880" algn="l" defTabSz="914400" rtl="0" fontAlgn="auto" hangingPunct="1">
        <a:lnSpc>
          <a:spcPct val="100000"/>
        </a:lnSpc>
        <a:spcBef>
          <a:spcPts val="500"/>
        </a:spcBef>
        <a:spcAft>
          <a:spcPts val="300"/>
        </a:spcAft>
        <a:buClr>
          <a:srgbClr val="C3260C"/>
        </a:buClr>
        <a:buSzPct val="130000"/>
        <a:buFont typeface="Georgia" pitchFamily="18"/>
        <a:buChar char="*"/>
        <a:tabLst/>
        <a:defRPr lang="en-US" sz="2200" b="0" i="0" u="none" strike="noStrike" kern="1200" cap="none" spc="0" baseline="0">
          <a:solidFill>
            <a:srgbClr val="404040"/>
          </a:solidFill>
          <a:uFillTx/>
          <a:latin typeface="Trebuchet MS" pitchFamily="18"/>
          <a:ea typeface="Microsoft YaHei" pitchFamily="2"/>
          <a:cs typeface="Mangal" pitchFamily="2"/>
        </a:defRPr>
      </a:lvl1pPr>
      <a:lvl2pPr marL="548640" marR="0" lvl="1" indent="-182880" algn="l" defTabSz="914400" rtl="0" fontAlgn="auto" hangingPunct="1">
        <a:lnSpc>
          <a:spcPct val="100000"/>
        </a:lnSpc>
        <a:spcBef>
          <a:spcPts val="500"/>
        </a:spcBef>
        <a:spcAft>
          <a:spcPts val="300"/>
        </a:spcAft>
        <a:buClr>
          <a:srgbClr val="C3260C"/>
        </a:buClr>
        <a:buSzPct val="130000"/>
        <a:buFont typeface="Georgia" pitchFamily="18"/>
        <a:buChar char="*"/>
        <a:tabLst/>
        <a:defRPr lang="en-US" sz="2000" b="0" i="0" u="none" strike="noStrike" kern="1200" cap="none" spc="0" baseline="0">
          <a:solidFill>
            <a:srgbClr val="404040"/>
          </a:solidFill>
          <a:uFillTx/>
          <a:latin typeface="Trebuchet MS" pitchFamily="18"/>
          <a:ea typeface="Microsoft YaHei" pitchFamily="2"/>
          <a:cs typeface="Mangal" pitchFamily="2"/>
        </a:defRPr>
      </a:lvl2pPr>
      <a:lvl3pPr marL="822960" marR="0" lvl="2" indent="-182880" algn="l" defTabSz="914400" rtl="0" fontAlgn="auto" hangingPunct="1">
        <a:lnSpc>
          <a:spcPct val="100000"/>
        </a:lnSpc>
        <a:spcBef>
          <a:spcPts val="400"/>
        </a:spcBef>
        <a:spcAft>
          <a:spcPts val="300"/>
        </a:spcAft>
        <a:buClr>
          <a:srgbClr val="C3260C"/>
        </a:buClr>
        <a:buSzPct val="130000"/>
        <a:buFont typeface="Georgia" pitchFamily="18"/>
        <a:buChar char="*"/>
        <a:tabLst/>
        <a:defRPr lang="en-US" sz="1800" b="0" i="0" u="none" strike="noStrike" kern="1200" cap="none" spc="0" baseline="0">
          <a:solidFill>
            <a:srgbClr val="404040"/>
          </a:solidFill>
          <a:uFillTx/>
          <a:latin typeface="Trebuchet MS" pitchFamily="18"/>
          <a:ea typeface="Microsoft YaHei" pitchFamily="2"/>
          <a:cs typeface="Mangal" pitchFamily="2"/>
        </a:defRPr>
      </a:lvl3pPr>
      <a:lvl4pPr marL="1097280" marR="0" lvl="3" indent="-182880" algn="l" defTabSz="914400" rtl="0" fontAlgn="auto" hangingPunct="1">
        <a:lnSpc>
          <a:spcPct val="100000"/>
        </a:lnSpc>
        <a:spcBef>
          <a:spcPts val="400"/>
        </a:spcBef>
        <a:spcAft>
          <a:spcPts val="300"/>
        </a:spcAft>
        <a:buClr>
          <a:srgbClr val="C3260C"/>
        </a:buClr>
        <a:buSzPct val="130000"/>
        <a:buFont typeface="Georgia" pitchFamily="18"/>
        <a:buChar char="*"/>
        <a:tabLst/>
        <a:defRPr lang="en-US" sz="1600" b="0" i="0" u="none" strike="noStrike" kern="1200" cap="none" spc="0" baseline="0">
          <a:solidFill>
            <a:srgbClr val="404040"/>
          </a:solidFill>
          <a:uFillTx/>
          <a:latin typeface="Trebuchet MS" pitchFamily="18"/>
          <a:ea typeface="Microsoft YaHei" pitchFamily="2"/>
          <a:cs typeface="Mangal" pitchFamily="2"/>
        </a:defRPr>
      </a:lvl4pPr>
      <a:lvl5pPr marL="1389961" marR="0" lvl="4" indent="-182880" algn="l" defTabSz="914400" rtl="0" fontAlgn="auto" hangingPunct="1">
        <a:lnSpc>
          <a:spcPct val="100000"/>
        </a:lnSpc>
        <a:spcBef>
          <a:spcPts val="300"/>
        </a:spcBef>
        <a:spcAft>
          <a:spcPts val="300"/>
        </a:spcAft>
        <a:buClr>
          <a:srgbClr val="C3260C"/>
        </a:buClr>
        <a:buSzPct val="130000"/>
        <a:buFont typeface="Georgia" pitchFamily="18"/>
        <a:buChar char="*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Trebuchet MS" pitchFamily="18"/>
          <a:ea typeface="Microsoft YaHei" pitchFamily="2"/>
          <a:cs typeface="Mang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2322356" y="406441"/>
            <a:ext cx="8837996" cy="3195718"/>
          </a:xfrm>
        </p:spPr>
        <p:txBody>
          <a:bodyPr/>
          <a:lstStyle/>
          <a:p>
            <a:pPr lvl="0"/>
            <a:r>
              <a:rPr lang="ru-RU" sz="4900" b="1">
                <a:solidFill>
                  <a:srgbClr val="191919"/>
                </a:solidFill>
              </a:rPr>
              <a:t>Коммуникативные УУД и способы работы над их формированием на уроках иностранного языка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Bef>
                <a:spcPts val="400"/>
              </a:spcBef>
            </a:pPr>
            <a:r>
              <a:rPr lang="ru-RU" sz="1800" b="1" dirty="0">
                <a:solidFill>
                  <a:srgbClr val="191919"/>
                </a:solidFill>
                <a:latin typeface="Times New Roman" pitchFamily="18"/>
                <a:cs typeface="Times New Roman" pitchFamily="18"/>
              </a:rPr>
              <a:t>Составила: Борисова Н.Н.,</a:t>
            </a:r>
          </a:p>
          <a:p>
            <a:pPr lvl="0">
              <a:spcBef>
                <a:spcPts val="400"/>
              </a:spcBef>
            </a:pPr>
            <a:r>
              <a:rPr lang="ru-RU" sz="1800" b="1" dirty="0">
                <a:solidFill>
                  <a:srgbClr val="191919"/>
                </a:solidFill>
                <a:latin typeface="Times New Roman" pitchFamily="18"/>
                <a:cs typeface="Times New Roman" pitchFamily="18"/>
              </a:rPr>
              <a:t>учитель английского языка</a:t>
            </a:r>
          </a:p>
          <a:p>
            <a:pPr lvl="0">
              <a:spcBef>
                <a:spcPts val="400"/>
              </a:spcBef>
            </a:pPr>
            <a:r>
              <a:rPr lang="ru-RU" sz="1800" b="1" dirty="0">
                <a:solidFill>
                  <a:srgbClr val="191919"/>
                </a:solidFill>
                <a:latin typeface="Times New Roman" pitchFamily="18"/>
                <a:cs typeface="Times New Roman" pitchFamily="18"/>
              </a:rPr>
              <a:t>МАОУ СОШ № 19</a:t>
            </a:r>
          </a:p>
          <a:p>
            <a:pPr lvl="0">
              <a:spcBef>
                <a:spcPts val="400"/>
              </a:spcBef>
            </a:pPr>
            <a:r>
              <a:rPr lang="ru-RU" sz="1800" b="1" dirty="0" smtClean="0">
                <a:solidFill>
                  <a:srgbClr val="191919"/>
                </a:solidFill>
                <a:latin typeface="Times New Roman" pitchFamily="18"/>
                <a:cs typeface="Times New Roman" pitchFamily="18"/>
              </a:rPr>
              <a:t>г</a:t>
            </a:r>
            <a:r>
              <a:rPr lang="ru-RU" sz="1800" b="1" dirty="0">
                <a:solidFill>
                  <a:srgbClr val="191919"/>
                </a:solidFill>
                <a:latin typeface="Times New Roman" pitchFamily="18"/>
                <a:cs typeface="Times New Roman" pitchFamily="18"/>
              </a:rPr>
              <a:t>. о</a:t>
            </a:r>
            <a:r>
              <a:rPr lang="ru-RU" sz="1800" b="1" dirty="0">
                <a:solidFill>
                  <a:srgbClr val="191919"/>
                </a:solidFill>
                <a:latin typeface="Times New Roman" pitchFamily="18"/>
                <a:cs typeface="Times New Roman" pitchFamily="18"/>
              </a:rPr>
              <a:t>. </a:t>
            </a:r>
            <a:r>
              <a:rPr lang="ru-RU" sz="1800" b="1" dirty="0" smtClean="0">
                <a:solidFill>
                  <a:srgbClr val="191919"/>
                </a:solidFill>
                <a:latin typeface="Times New Roman" pitchFamily="18"/>
                <a:cs typeface="Times New Roman" pitchFamily="18"/>
              </a:rPr>
              <a:t>Мытищи</a:t>
            </a:r>
            <a:endParaRPr lang="ru-RU" sz="1800" b="1" dirty="0">
              <a:solidFill>
                <a:srgbClr val="191919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17" y="3759116"/>
            <a:ext cx="7213683" cy="30988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484281" y="685800"/>
            <a:ext cx="10018797" cy="605881"/>
          </a:xfrm>
        </p:spPr>
        <p:txBody>
          <a:bodyPr/>
          <a:lstStyle/>
          <a:p>
            <a:pPr lvl="0"/>
            <a:r>
              <a:rPr lang="ru-RU" sz="3200" b="1">
                <a:latin typeface="Times New Roman" pitchFamily="18"/>
                <a:cs typeface="Times New Roman" pitchFamily="18"/>
              </a:rPr>
              <a:t>Чтение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1484281" y="1291681"/>
            <a:ext cx="10018797" cy="5341321"/>
          </a:xfrm>
        </p:spPr>
        <p:txBody>
          <a:bodyPr lIns="91440" tIns="45720" rIns="91440" bIns="45720"/>
          <a:lstStyle/>
          <a:p>
            <a:pPr lvl="0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itchFamily="2"/>
              <a:buChar char="v"/>
            </a:pPr>
            <a:r>
              <a:rPr lang="ru-RU" sz="2900" i="1" u="sng">
                <a:latin typeface="Times New Roman" pitchFamily="18"/>
                <a:cs typeface="Times New Roman" pitchFamily="18"/>
              </a:rPr>
              <a:t>Прочитай текст. Выбери правильный ответ на вопрос. Отметь ответ: </a:t>
            </a:r>
            <a:r>
              <a:rPr lang="en-US" sz="2900" i="1" u="sng">
                <a:latin typeface="Times New Roman" pitchFamily="18"/>
                <a:cs typeface="Times New Roman" pitchFamily="18"/>
              </a:rPr>
              <a:t>Who made the apple pie?</a:t>
            </a:r>
          </a:p>
          <a:p>
            <a:pPr lvl="0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itchFamily="2"/>
              <a:buChar char="ü"/>
            </a:pPr>
            <a:r>
              <a:rPr lang="en-US" sz="2900">
                <a:latin typeface="Times New Roman" pitchFamily="18"/>
                <a:cs typeface="Times New Roman" pitchFamily="18"/>
              </a:rPr>
              <a:t>Jane.</a:t>
            </a:r>
          </a:p>
          <a:p>
            <a:pPr lvl="0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itchFamily="2"/>
              <a:buChar char="ü"/>
            </a:pPr>
            <a:r>
              <a:rPr lang="en-US" sz="2900">
                <a:latin typeface="Times New Roman" pitchFamily="18"/>
                <a:cs typeface="Times New Roman" pitchFamily="18"/>
              </a:rPr>
              <a:t>Jane’s mother.</a:t>
            </a:r>
          </a:p>
          <a:p>
            <a:pPr lvl="0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itchFamily="2"/>
              <a:buChar char="ü"/>
            </a:pPr>
            <a:r>
              <a:rPr lang="en-US" sz="2900">
                <a:latin typeface="Times New Roman" pitchFamily="18"/>
                <a:cs typeface="Times New Roman" pitchFamily="18"/>
              </a:rPr>
              <a:t>Jane and her mother.</a:t>
            </a:r>
          </a:p>
          <a:p>
            <a:pPr marL="0" lvl="0" indent="0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ru-RU" sz="2900">
                <a:latin typeface="Times New Roman" pitchFamily="18"/>
                <a:cs typeface="Times New Roman" pitchFamily="18"/>
              </a:rPr>
              <a:t> </a:t>
            </a:r>
          </a:p>
          <a:p>
            <a:pPr lvl="0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itchFamily="2"/>
              <a:buChar char="v"/>
            </a:pPr>
            <a:r>
              <a:rPr lang="ru-RU" sz="2900" i="1" u="sng">
                <a:latin typeface="Times New Roman" pitchFamily="18"/>
                <a:cs typeface="Times New Roman" pitchFamily="18"/>
              </a:rPr>
              <a:t>Прочитай текст. Закончи предложение, выбрав из предложенных вариантов тот, который соответствует содержанию текста. Отметь ответ</a:t>
            </a:r>
          </a:p>
          <a:p>
            <a:pPr marL="0" lvl="0" indent="0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ru-RU" sz="2900">
                <a:latin typeface="Times New Roman" pitchFamily="18"/>
                <a:cs typeface="Times New Roman" pitchFamily="18"/>
              </a:rPr>
              <a:t>    </a:t>
            </a:r>
            <a:r>
              <a:rPr lang="en-US" sz="2900" i="1">
                <a:latin typeface="Times New Roman" pitchFamily="18"/>
                <a:cs typeface="Times New Roman" pitchFamily="18"/>
              </a:rPr>
              <a:t>Jane didn’t help her mother to make the apple pie because she …</a:t>
            </a:r>
          </a:p>
          <a:p>
            <a:pPr lvl="0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itchFamily="2"/>
              <a:buChar char="ü"/>
            </a:pPr>
            <a:r>
              <a:rPr lang="en-US" sz="2900">
                <a:latin typeface="Times New Roman" pitchFamily="18"/>
                <a:cs typeface="Times New Roman" pitchFamily="18"/>
              </a:rPr>
              <a:t>didn’t like to go shopping.</a:t>
            </a:r>
          </a:p>
          <a:p>
            <a:pPr lvl="0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itchFamily="2"/>
              <a:buChar char="ü"/>
            </a:pPr>
            <a:r>
              <a:rPr lang="en-US" sz="2900">
                <a:latin typeface="Times New Roman" pitchFamily="18"/>
                <a:cs typeface="Times New Roman" pitchFamily="18"/>
              </a:rPr>
              <a:t>didn’t like apple pies.</a:t>
            </a:r>
          </a:p>
          <a:p>
            <a:pPr lvl="0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itchFamily="2"/>
              <a:buChar char="ü"/>
            </a:pPr>
            <a:r>
              <a:rPr lang="en-US" sz="2900">
                <a:latin typeface="Times New Roman" pitchFamily="18"/>
                <a:cs typeface="Times New Roman" pitchFamily="18"/>
              </a:rPr>
              <a:t>didn’t like to help her mum.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</a:pPr>
            <a:endParaRPr lang="ru-RU" sz="2200">
              <a:latin typeface="Corbel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484281" y="685800"/>
            <a:ext cx="10018797" cy="1302480"/>
          </a:xfrm>
        </p:spPr>
        <p:txBody>
          <a:bodyPr/>
          <a:lstStyle/>
          <a:p>
            <a:pPr lvl="0"/>
            <a:r>
              <a:rPr lang="ru-RU" b="1">
                <a:latin typeface="Times New Roman" pitchFamily="18"/>
                <a:cs typeface="Times New Roman" pitchFamily="18"/>
              </a:rPr>
              <a:t>Письмо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1484281" y="1625757"/>
            <a:ext cx="10018797" cy="5413677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500"/>
              </a:spcBef>
              <a:spcAft>
                <a:spcPts val="600"/>
              </a:spcAft>
              <a:buNone/>
            </a:pPr>
            <a:r>
              <a:rPr lang="en-US" sz="2000">
                <a:latin typeface="Times New Roman" pitchFamily="18"/>
                <a:cs typeface="Times New Roman" pitchFamily="18"/>
              </a:rPr>
              <a:t>Dear ____________________________________________________________</a:t>
            </a:r>
            <a:br>
              <a:rPr lang="en-US" sz="2000">
                <a:latin typeface="Times New Roman" pitchFamily="18"/>
                <a:cs typeface="Times New Roman" pitchFamily="18"/>
              </a:rPr>
            </a:br>
            <a:r>
              <a:rPr lang="en-US" sz="2000">
                <a:latin typeface="Times New Roman" pitchFamily="18"/>
                <a:cs typeface="Times New Roman" pitchFamily="18"/>
              </a:rPr>
              <a:t>  Thank you for your letter.</a:t>
            </a:r>
            <a:br>
              <a:rPr lang="en-US" sz="2000">
                <a:latin typeface="Times New Roman" pitchFamily="18"/>
                <a:cs typeface="Times New Roman" pitchFamily="18"/>
              </a:rPr>
            </a:br>
            <a:r>
              <a:rPr lang="en-US" sz="2000">
                <a:latin typeface="Times New Roman" pitchFamily="18"/>
                <a:cs typeface="Times New Roman" pitchFamily="18"/>
              </a:rPr>
              <a:t>My name is _______________________________________________________</a:t>
            </a:r>
            <a:br>
              <a:rPr lang="en-US" sz="2000">
                <a:latin typeface="Times New Roman" pitchFamily="18"/>
                <a:cs typeface="Times New Roman" pitchFamily="18"/>
              </a:rPr>
            </a:br>
            <a:r>
              <a:rPr lang="en-US" sz="2000">
                <a:latin typeface="Times New Roman" pitchFamily="18"/>
                <a:cs typeface="Times New Roman" pitchFamily="18"/>
              </a:rPr>
              <a:t>I am from ________________________________________________________</a:t>
            </a:r>
            <a:br>
              <a:rPr lang="en-US" sz="2000">
                <a:latin typeface="Times New Roman" pitchFamily="18"/>
                <a:cs typeface="Times New Roman" pitchFamily="18"/>
              </a:rPr>
            </a:br>
            <a:r>
              <a:rPr lang="en-US" sz="2000">
                <a:latin typeface="Times New Roman" pitchFamily="18"/>
                <a:cs typeface="Times New Roman" pitchFamily="18"/>
              </a:rPr>
              <a:t>I am _____________________________________________________________</a:t>
            </a:r>
            <a:br>
              <a:rPr lang="en-US" sz="2000">
                <a:latin typeface="Times New Roman" pitchFamily="18"/>
                <a:cs typeface="Times New Roman" pitchFamily="18"/>
              </a:rPr>
            </a:br>
            <a:r>
              <a:rPr lang="en-US" sz="2000">
                <a:latin typeface="Times New Roman" pitchFamily="18"/>
                <a:cs typeface="Times New Roman" pitchFamily="18"/>
              </a:rPr>
              <a:t>My birthday is ____________________________________________________</a:t>
            </a:r>
            <a:br>
              <a:rPr lang="en-US" sz="2000">
                <a:latin typeface="Times New Roman" pitchFamily="18"/>
                <a:cs typeface="Times New Roman" pitchFamily="18"/>
              </a:rPr>
            </a:br>
            <a:r>
              <a:rPr lang="en-US" sz="2000">
                <a:latin typeface="Times New Roman" pitchFamily="18"/>
                <a:cs typeface="Times New Roman" pitchFamily="18"/>
              </a:rPr>
              <a:t>I live with ________________________________________________________</a:t>
            </a:r>
            <a:br>
              <a:rPr lang="en-US" sz="2000">
                <a:latin typeface="Times New Roman" pitchFamily="18"/>
                <a:cs typeface="Times New Roman" pitchFamily="18"/>
              </a:rPr>
            </a:br>
            <a:r>
              <a:rPr lang="en-US" sz="2000">
                <a:latin typeface="Times New Roman" pitchFamily="18"/>
                <a:cs typeface="Times New Roman" pitchFamily="18"/>
              </a:rPr>
              <a:t>I like to __________________________________________________________</a:t>
            </a:r>
            <a:br>
              <a:rPr lang="en-US" sz="2000">
                <a:latin typeface="Times New Roman" pitchFamily="18"/>
                <a:cs typeface="Times New Roman" pitchFamily="18"/>
              </a:rPr>
            </a:br>
            <a:r>
              <a:rPr lang="en-US" sz="2000">
                <a:latin typeface="Times New Roman" pitchFamily="18"/>
                <a:cs typeface="Times New Roman" pitchFamily="18"/>
              </a:rPr>
              <a:t>My favourite subject is ______________________________________________</a:t>
            </a:r>
            <a:br>
              <a:rPr lang="en-US" sz="2000">
                <a:latin typeface="Times New Roman" pitchFamily="18"/>
                <a:cs typeface="Times New Roman" pitchFamily="18"/>
              </a:rPr>
            </a:br>
            <a:r>
              <a:rPr lang="en-US" sz="2000">
                <a:latin typeface="Times New Roman" pitchFamily="18"/>
                <a:cs typeface="Times New Roman" pitchFamily="18"/>
              </a:rPr>
              <a:t>  Best wishes,</a:t>
            </a:r>
            <a:br>
              <a:rPr lang="en-US" sz="2000">
                <a:latin typeface="Times New Roman" pitchFamily="18"/>
                <a:cs typeface="Times New Roman" pitchFamily="18"/>
              </a:rPr>
            </a:br>
            <a:r>
              <a:rPr lang="en-US" sz="2000">
                <a:latin typeface="Times New Roman" pitchFamily="18"/>
                <a:cs typeface="Times New Roman" pitchFamily="18"/>
              </a:rPr>
              <a:t>_________________________________________________________________</a:t>
            </a: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684" y="368996"/>
            <a:ext cx="3578403" cy="21564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484281" y="0"/>
            <a:ext cx="10018797" cy="1604515"/>
          </a:xfrm>
        </p:spPr>
        <p:txBody>
          <a:bodyPr lIns="0" tIns="0" rIns="0" bIns="0"/>
          <a:lstStyle/>
          <a:p>
            <a:pPr lvl="0" hangingPunct="0"/>
            <a:r>
              <a:rPr lang="ru-RU" sz="4400">
                <a:latin typeface="Arial" pitchFamily="18"/>
              </a:rPr>
              <a:t>Видео материалы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1151997" y="1604515"/>
            <a:ext cx="4811755" cy="215856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ru-RU"/>
              <a:t>Аутентичное видео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6231599" y="1604515"/>
            <a:ext cx="5354278" cy="2158560"/>
          </a:xfrm>
        </p:spPr>
        <p:txBody>
          <a:bodyPr lIns="0" tIns="0" rIns="0" bIns="0"/>
          <a:lstStyle/>
          <a:p>
            <a:pPr lvl="0" hangingPunct="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</a:pPr>
            <a:r>
              <a:rPr lang="ru-RU" sz="2600">
                <a:latin typeface="Arial" pitchFamily="18"/>
              </a:rPr>
              <a:t>Новости</a:t>
            </a:r>
          </a:p>
          <a:p>
            <a:pPr lvl="0" hangingPunct="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</a:pPr>
            <a:r>
              <a:rPr lang="ru-RU" sz="2600">
                <a:latin typeface="Arial" pitchFamily="18"/>
              </a:rPr>
              <a:t>Документальное кино</a:t>
            </a:r>
          </a:p>
          <a:p>
            <a:pPr lvl="0" hangingPunct="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</a:pPr>
            <a:r>
              <a:rPr lang="ru-RU" sz="2600">
                <a:latin typeface="Arial" pitchFamily="18"/>
              </a:rPr>
              <a:t>Художественные фильмы</a:t>
            </a:r>
          </a:p>
          <a:p>
            <a:pPr lvl="0" hangingPunct="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</a:pPr>
            <a:r>
              <a:rPr lang="ru-RU" sz="2600">
                <a:latin typeface="Arial" pitchFamily="18"/>
              </a:rPr>
              <a:t>мультфильмы</a:t>
            </a:r>
          </a:p>
          <a:p>
            <a:pPr lvl="0" hangingPunct="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</a:pPr>
            <a:endParaRPr lang="ru-RU" sz="2600">
              <a:latin typeface="Arial" pitchFamily="18"/>
            </a:endParaRPr>
          </a:p>
        </p:txBody>
      </p:sp>
      <p:sp>
        <p:nvSpPr>
          <p:cNvPr id="5" name="Текст 4"/>
          <p:cNvSpPr txBox="1">
            <a:spLocks noGrp="1"/>
          </p:cNvSpPr>
          <p:nvPr>
            <p:ph type="body" idx="4294967295"/>
          </p:nvPr>
        </p:nvSpPr>
        <p:spPr>
          <a:xfrm>
            <a:off x="6231599" y="3968276"/>
            <a:ext cx="5354278" cy="2158560"/>
          </a:xfrm>
        </p:spPr>
        <p:txBody>
          <a:bodyPr lIns="0" tIns="0" rIns="0" bIns="0"/>
          <a:lstStyle/>
          <a:p>
            <a:pPr lvl="0" hangingPunct="0">
              <a:spcBef>
                <a:spcPts val="0"/>
              </a:spcBef>
              <a:spcAft>
                <a:spcPts val="1415"/>
              </a:spcAft>
              <a:buSzPct val="45000"/>
              <a:buFont typeface="StarSymbol"/>
              <a:buChar char="●"/>
            </a:pPr>
            <a:r>
              <a:rPr lang="ru-RU">
                <a:latin typeface="Arial" pitchFamily="18"/>
              </a:rPr>
              <a:t>Oxford</a:t>
            </a:r>
          </a:p>
          <a:p>
            <a:pPr lvl="0" hangingPunct="0">
              <a:spcBef>
                <a:spcPts val="0"/>
              </a:spcBef>
              <a:spcAft>
                <a:spcPts val="1415"/>
              </a:spcAft>
              <a:buSzPct val="45000"/>
              <a:buFont typeface="StarSymbol"/>
              <a:buChar char="●"/>
            </a:pPr>
            <a:r>
              <a:rPr lang="ru-RU">
                <a:latin typeface="Arial" pitchFamily="18"/>
              </a:rPr>
              <a:t>Longman</a:t>
            </a:r>
          </a:p>
          <a:p>
            <a:pPr lvl="0" hangingPunct="0">
              <a:spcBef>
                <a:spcPts val="0"/>
              </a:spcBef>
              <a:spcAft>
                <a:spcPts val="1415"/>
              </a:spcAft>
              <a:buSzPct val="45000"/>
              <a:buFont typeface="StarSymbol"/>
              <a:buChar char="●"/>
            </a:pPr>
            <a:r>
              <a:rPr lang="ru-RU">
                <a:latin typeface="Arial" pitchFamily="18"/>
              </a:rPr>
              <a:t>Maxwell</a:t>
            </a:r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1223997" y="3968276"/>
            <a:ext cx="4739755" cy="2158560"/>
          </a:xfrm>
        </p:spPr>
        <p:txBody>
          <a:bodyPr lIns="0" tIns="0" rIns="0" bIns="0"/>
          <a:lstStyle/>
          <a:p>
            <a:pPr lvl="0" hangingPunct="0">
              <a:spcBef>
                <a:spcPts val="0"/>
              </a:spcBef>
              <a:spcAft>
                <a:spcPts val="1415"/>
              </a:spcAft>
              <a:buSzPct val="45000"/>
              <a:buFont typeface="StarSymbol"/>
              <a:buChar char="●"/>
            </a:pPr>
            <a:r>
              <a:rPr lang="ru-RU" sz="3200">
                <a:latin typeface="Arial" pitchFamily="18"/>
              </a:rPr>
              <a:t>Учебное видео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439997" y="791998"/>
            <a:ext cx="10018797" cy="1392475"/>
          </a:xfrm>
        </p:spPr>
        <p:txBody>
          <a:bodyPr lIns="0" tIns="0" rIns="0" bIns="0"/>
          <a:lstStyle/>
          <a:p>
            <a:pPr lvl="0" hangingPunct="0"/>
            <a:r>
              <a:rPr lang="ru-RU" sz="4400">
                <a:latin typeface="Arial" pitchFamily="18"/>
              </a:rPr>
              <a:t>Основные этапы работы с видео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1223997" y="2880003"/>
            <a:ext cx="5354278" cy="2211476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ru-RU"/>
              <a:t>До просмотровый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/>
              <a:t>Просмотровый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/>
              <a:t>После просмотровый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6551996" y="2809439"/>
            <a:ext cx="5354278" cy="2158560"/>
          </a:xfrm>
        </p:spPr>
        <p:txBody>
          <a:bodyPr lIns="0" tIns="0" rIns="0" bIns="0"/>
          <a:lstStyle/>
          <a:p>
            <a:pPr lvl="0" hangingPunct="0">
              <a:spcBef>
                <a:spcPts val="0"/>
              </a:spcBef>
              <a:spcAft>
                <a:spcPts val="1415"/>
              </a:spcAft>
              <a:buSzPct val="45000"/>
              <a:buFont typeface="StarSymbol"/>
              <a:buChar char="●"/>
            </a:pPr>
            <a:r>
              <a:rPr lang="ru-RU" sz="3200">
                <a:latin typeface="Arial" pitchFamily="18"/>
              </a:rPr>
              <a:t>До текстовый</a:t>
            </a:r>
          </a:p>
          <a:p>
            <a:pPr lvl="0" hangingPunct="0">
              <a:spcBef>
                <a:spcPts val="0"/>
              </a:spcBef>
              <a:spcAft>
                <a:spcPts val="1415"/>
              </a:spcAft>
              <a:buSzPct val="45000"/>
              <a:buFont typeface="StarSymbol"/>
              <a:buChar char="●"/>
            </a:pPr>
            <a:r>
              <a:rPr lang="ru-RU" sz="3200">
                <a:latin typeface="Arial" pitchFamily="18"/>
              </a:rPr>
              <a:t>Текстовый</a:t>
            </a:r>
          </a:p>
          <a:p>
            <a:pPr lvl="0" hangingPunct="0">
              <a:spcBef>
                <a:spcPts val="0"/>
              </a:spcBef>
              <a:spcAft>
                <a:spcPts val="1415"/>
              </a:spcAft>
              <a:buSzPct val="45000"/>
              <a:buFont typeface="StarSymbol"/>
              <a:buChar char="●"/>
            </a:pPr>
            <a:r>
              <a:rPr lang="ru-RU" sz="3200">
                <a:latin typeface="Arial" pitchFamily="18"/>
              </a:rPr>
              <a:t>После текстовый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484281" y="261362"/>
            <a:ext cx="10910876" cy="1146602"/>
          </a:xfrm>
        </p:spPr>
        <p:txBody>
          <a:bodyPr/>
          <a:lstStyle/>
          <a:p>
            <a:pPr lvl="0"/>
            <a:r>
              <a:rPr lang="ru-RU" sz="3200" b="1" i="1" dirty="0">
                <a:solidFill>
                  <a:srgbClr val="FF0000"/>
                </a:solidFill>
                <a:latin typeface="Candara" pitchFamily="18"/>
              </a:rPr>
              <a:t>Роль учителя </a:t>
            </a:r>
            <a:r>
              <a:rPr lang="ru-RU" sz="2900" b="1" i="1" dirty="0">
                <a:latin typeface="Candara" pitchFamily="18"/>
              </a:rPr>
              <a:t>при формировании коммуникативных  УУД: </a:t>
            </a:r>
            <a:br>
              <a:rPr lang="ru-RU" sz="2900" b="1" i="1" dirty="0">
                <a:latin typeface="Candara" pitchFamily="18"/>
              </a:rPr>
            </a:br>
            <a:endParaRPr lang="ru-RU" sz="2900" b="1" i="1" dirty="0">
              <a:latin typeface="Candara" pitchFamily="18"/>
            </a:endParaRP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1484281" y="1407956"/>
            <a:ext cx="10018797" cy="4383359"/>
          </a:xfrm>
        </p:spPr>
        <p:txBody>
          <a:bodyPr lIns="91440" tIns="45720" rIns="91440" bIns="45720"/>
          <a:lstStyle/>
          <a:p>
            <a:pPr marL="0" lvl="0" indent="0" hangingPunct="1">
              <a:spcAft>
                <a:spcPts val="0"/>
              </a:spcAft>
              <a:buNone/>
            </a:pPr>
            <a:r>
              <a:rPr lang="ru-RU" sz="2800" b="1" dirty="0">
                <a:latin typeface="Times New Roman" pitchFamily="18"/>
                <a:cs typeface="Times New Roman" pitchFamily="18"/>
              </a:rPr>
              <a:t>Основой для построения конструктивных отношений учитель – ученик должно стать позитивное взаимодействие, при котором:</a:t>
            </a:r>
          </a:p>
          <a:p>
            <a:pPr marL="0" lvl="0" indent="0" hangingPunct="1">
              <a:spcAft>
                <a:spcPts val="0"/>
              </a:spcAft>
              <a:buNone/>
            </a:pPr>
            <a:r>
              <a:rPr lang="ru-RU" sz="2800" b="1" dirty="0">
                <a:latin typeface="Times New Roman" pitchFamily="18"/>
                <a:cs typeface="Times New Roman" pitchFamily="18"/>
              </a:rPr>
              <a:t> - учитель внимательно следит за своей речью, обращаясь к ученикам и наблюдая за их ответной реакцией;</a:t>
            </a:r>
          </a:p>
          <a:p>
            <a:pPr marL="0" lvl="0" indent="0" hangingPunct="1">
              <a:spcAft>
                <a:spcPts val="0"/>
              </a:spcAft>
              <a:buNone/>
            </a:pPr>
            <a:r>
              <a:rPr lang="ru-RU" sz="2800" b="1" dirty="0">
                <a:latin typeface="Times New Roman" pitchFamily="18"/>
                <a:cs typeface="Times New Roman" pitchFamily="18"/>
              </a:rPr>
              <a:t> - учитель не допускает слов или действий, побуждающих ребенка негативно думать о самом себе;</a:t>
            </a:r>
          </a:p>
          <a:p>
            <a:pPr marL="0" lvl="0" indent="0" hangingPunct="1">
              <a:spcAft>
                <a:spcPts val="0"/>
              </a:spcAft>
              <a:buNone/>
            </a:pPr>
            <a:r>
              <a:rPr lang="ru-RU" sz="2800" b="1" dirty="0">
                <a:latin typeface="Times New Roman" pitchFamily="18"/>
                <a:cs typeface="Times New Roman" pitchFamily="18"/>
              </a:rPr>
              <a:t> - учитель использует улыбку как профессиональный инструмент, который позитивно подкрепляет ребенка, уменьшает психологический дискомфорт и повышает мотивацию.</a:t>
            </a:r>
          </a:p>
          <a:p>
            <a:pPr lvl="0" hangingPunct="1">
              <a:spcBef>
                <a:spcPts val="600"/>
              </a:spcBef>
              <a:spcAft>
                <a:spcPts val="600"/>
              </a:spcAft>
            </a:pPr>
            <a:endParaRPr lang="ru-RU" sz="2800" dirty="0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402395" y="2612293"/>
            <a:ext cx="10018797" cy="3124075"/>
          </a:xfrm>
        </p:spPr>
        <p:txBody>
          <a:bodyPr/>
          <a:lstStyle/>
          <a:p>
            <a:pPr marL="0" indent="0" algn="r">
              <a:spcAft>
                <a:spcPts val="800"/>
              </a:spcAft>
              <a:buNone/>
            </a:pPr>
            <a:r>
              <a:rPr lang="ru-RU" sz="4400" b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4400" b="1" dirty="0">
                <a:latin typeface="Times New Roman"/>
                <a:ea typeface="Calibri"/>
                <a:cs typeface="Times New Roman"/>
              </a:rPr>
              <a:t>Кто постигает новое, лелея </a:t>
            </a:r>
            <a:r>
              <a:rPr lang="ru-RU" sz="4400" b="1" dirty="0" smtClean="0">
                <a:latin typeface="Times New Roman"/>
                <a:ea typeface="Calibri"/>
                <a:cs typeface="Times New Roman"/>
              </a:rPr>
              <a:t>старое, тот </a:t>
            </a:r>
            <a:r>
              <a:rPr lang="ru-RU" sz="4400" b="1" dirty="0">
                <a:latin typeface="Times New Roman"/>
                <a:ea typeface="Calibri"/>
                <a:cs typeface="Times New Roman"/>
              </a:rPr>
              <a:t>может быть учителем</a:t>
            </a:r>
            <a:r>
              <a:rPr lang="ru-RU" sz="4400" b="1" dirty="0" smtClean="0">
                <a:latin typeface="Times New Roman"/>
                <a:ea typeface="Calibri"/>
                <a:cs typeface="Times New Roman"/>
              </a:rPr>
              <a:t>...»                                                                                                    (</a:t>
            </a:r>
            <a:r>
              <a:rPr lang="ru-RU" sz="4400" b="1" dirty="0">
                <a:latin typeface="Times New Roman"/>
                <a:ea typeface="Calibri"/>
                <a:cs typeface="Times New Roman"/>
              </a:rPr>
              <a:t>Конфуций)</a:t>
            </a:r>
            <a:r>
              <a:rPr lang="ru-RU" sz="44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4400" b="1" dirty="0">
                <a:latin typeface="Calibri"/>
                <a:ea typeface="Calibri"/>
                <a:cs typeface="Times New Roman"/>
              </a:rPr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5433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1567437" y="450003"/>
            <a:ext cx="9753484" cy="576036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Calibri" pitchFamily="34"/>
                <a:cs typeface="Times New Roman" pitchFamily="18"/>
              </a:rPr>
              <a:t>Федеральный государственный стандарт образования (ФГОС) </a:t>
            </a: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Calibri" pitchFamily="34"/>
                <a:cs typeface="Mangal" pitchFamily="2"/>
              </a:rPr>
              <a:t>представляет собой совокупность требований, предъявляемых к деятельности учреждений общего и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Calibri" pitchFamily="34"/>
                <a:cs typeface="Mangal" pitchFamily="2"/>
              </a:rPr>
              <a:t>профессионального образования.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Calibri" pitchFamily="34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Calibri" pitchFamily="34"/>
                <a:cs typeface="Mangal" pitchFamily="2"/>
              </a:rPr>
              <a:t>	ФГОС имеет силу закона и должен соблюдаться всеми без исключения образовательными учреждениями.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Calibri" pitchFamily="34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Calibri" pitchFamily="34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Calibri" pitchFamily="34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Calibri" pitchFamily="34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Calibri" pitchFamily="34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Calibri" pitchFamily="34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Calibri" pitchFamily="34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Calibri" pitchFamily="34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Calibri" pitchFamily="34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Calibri" pitchFamily="34"/>
                <a:cs typeface="Mangal" pitchFamily="2"/>
              </a:rPr>
              <a:t> 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915" y="3584877"/>
            <a:ext cx="9013323" cy="32731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115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Объект 3"/>
          <p:cNvGrpSpPr/>
          <p:nvPr/>
        </p:nvGrpSpPr>
        <p:grpSpPr>
          <a:xfrm>
            <a:off x="682169" y="275765"/>
            <a:ext cx="10815514" cy="6342744"/>
            <a:chOff x="682169" y="275765"/>
            <a:chExt cx="10815514" cy="6342744"/>
          </a:xfrm>
        </p:grpSpPr>
        <p:sp>
          <p:nvSpPr>
            <p:cNvPr id="3" name="Полилиния 2"/>
            <p:cNvSpPr/>
            <p:nvPr/>
          </p:nvSpPr>
          <p:spPr>
            <a:xfrm>
              <a:off x="3034802" y="3164043"/>
              <a:ext cx="635398" cy="15343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5403"/>
                <a:gd name="f7" fmla="val 1534307"/>
                <a:gd name="f8" fmla="val 317701"/>
                <a:gd name="f9" fmla="+- 0 0 0"/>
                <a:gd name="f10" fmla="*/ f3 1 635403"/>
                <a:gd name="f11" fmla="*/ f4 1 1534307"/>
                <a:gd name="f12" fmla="+- f7 0 f5"/>
                <a:gd name="f13" fmla="+- f6 0 f5"/>
                <a:gd name="f14" fmla="*/ f9 f0 1"/>
                <a:gd name="f15" fmla="*/ f13 1 635403"/>
                <a:gd name="f16" fmla="*/ f12 1 1534307"/>
                <a:gd name="f17" fmla="*/ 0 f13 1"/>
                <a:gd name="f18" fmla="*/ 0 f12 1"/>
                <a:gd name="f19" fmla="*/ 317701 f13 1"/>
                <a:gd name="f20" fmla="*/ 1534307 f12 1"/>
                <a:gd name="f21" fmla="*/ 635403 f13 1"/>
                <a:gd name="f22" fmla="*/ f14 1 f2"/>
                <a:gd name="f23" fmla="*/ f17 1 635403"/>
                <a:gd name="f24" fmla="*/ f18 1 1534307"/>
                <a:gd name="f25" fmla="*/ f19 1 635403"/>
                <a:gd name="f26" fmla="*/ f20 1 1534307"/>
                <a:gd name="f27" fmla="*/ f21 1 635403"/>
                <a:gd name="f28" fmla="*/ f5 1 f15"/>
                <a:gd name="f29" fmla="*/ f6 1 f15"/>
                <a:gd name="f30" fmla="*/ f5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4" y="f45"/>
                </a:cxn>
                <a:cxn ang="f32">
                  <a:pos x="f46" y="f45"/>
                </a:cxn>
              </a:cxnLst>
              <a:rect l="f38" t="f41" r="f39" b="f40"/>
              <a:pathLst>
                <a:path w="635403" h="1534307">
                  <a:moveTo>
                    <a:pt x="f5" y="f5"/>
                  </a:moveTo>
                  <a:lnTo>
                    <a:pt x="f8" y="f5"/>
                  </a:lnTo>
                  <a:lnTo>
                    <a:pt x="f8" y="f7"/>
                  </a:lnTo>
                  <a:lnTo>
                    <a:pt x="f6" y="f7"/>
                  </a:lnTo>
                </a:path>
              </a:pathLst>
            </a:custGeom>
            <a:noFill/>
            <a:ln w="15837" cap="rnd">
              <a:solidFill>
                <a:srgbClr val="A666E1"/>
              </a:solidFill>
              <a:prstDash val="solid"/>
              <a:miter/>
            </a:ln>
          </p:spPr>
          <p:txBody>
            <a:bodyPr vert="horz" wrap="square" lIns="288721" tIns="725759" rIns="288721" bIns="725759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3034802" y="3164043"/>
              <a:ext cx="635398" cy="3340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5403"/>
                <a:gd name="f7" fmla="val 333923"/>
                <a:gd name="f8" fmla="val 317701"/>
                <a:gd name="f9" fmla="+- 0 0 0"/>
                <a:gd name="f10" fmla="*/ f3 1 635403"/>
                <a:gd name="f11" fmla="*/ f4 1 333923"/>
                <a:gd name="f12" fmla="+- f7 0 f5"/>
                <a:gd name="f13" fmla="+- f6 0 f5"/>
                <a:gd name="f14" fmla="*/ f9 f0 1"/>
                <a:gd name="f15" fmla="*/ f13 1 635403"/>
                <a:gd name="f16" fmla="*/ f12 1 333923"/>
                <a:gd name="f17" fmla="*/ 0 f13 1"/>
                <a:gd name="f18" fmla="*/ 0 f12 1"/>
                <a:gd name="f19" fmla="*/ 317701 f13 1"/>
                <a:gd name="f20" fmla="*/ 333923 f12 1"/>
                <a:gd name="f21" fmla="*/ 635403 f13 1"/>
                <a:gd name="f22" fmla="*/ f14 1 f2"/>
                <a:gd name="f23" fmla="*/ f17 1 635403"/>
                <a:gd name="f24" fmla="*/ f18 1 333923"/>
                <a:gd name="f25" fmla="*/ f19 1 635403"/>
                <a:gd name="f26" fmla="*/ f20 1 333923"/>
                <a:gd name="f27" fmla="*/ f21 1 635403"/>
                <a:gd name="f28" fmla="*/ f5 1 f15"/>
                <a:gd name="f29" fmla="*/ f6 1 f15"/>
                <a:gd name="f30" fmla="*/ f5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4" y="f45"/>
                </a:cxn>
                <a:cxn ang="f32">
                  <a:pos x="f46" y="f45"/>
                </a:cxn>
              </a:cxnLst>
              <a:rect l="f38" t="f41" r="f39" b="f40"/>
              <a:pathLst>
                <a:path w="635403" h="333923">
                  <a:moveTo>
                    <a:pt x="f5" y="f5"/>
                  </a:moveTo>
                  <a:lnTo>
                    <a:pt x="f8" y="f5"/>
                  </a:lnTo>
                  <a:lnTo>
                    <a:pt x="f8" y="f7"/>
                  </a:lnTo>
                  <a:lnTo>
                    <a:pt x="f6" y="f7"/>
                  </a:lnTo>
                </a:path>
              </a:pathLst>
            </a:custGeom>
            <a:noFill/>
            <a:ln w="15837" cap="rnd">
              <a:solidFill>
                <a:srgbClr val="A666E1"/>
              </a:solidFill>
              <a:prstDash val="solid"/>
              <a:miter/>
            </a:ln>
          </p:spPr>
          <p:txBody>
            <a:bodyPr vert="horz" wrap="square" lIns="312477" tIns="149038" rIns="312477" bIns="149038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3034802" y="1963802"/>
              <a:ext cx="635398" cy="12002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5403"/>
                <a:gd name="f7" fmla="val 1200384"/>
                <a:gd name="f8" fmla="val 317701"/>
                <a:gd name="f9" fmla="+- 0 0 0"/>
                <a:gd name="f10" fmla="*/ f3 1 635403"/>
                <a:gd name="f11" fmla="*/ f4 1 1200384"/>
                <a:gd name="f12" fmla="+- f7 0 f5"/>
                <a:gd name="f13" fmla="+- f6 0 f5"/>
                <a:gd name="f14" fmla="*/ f9 f0 1"/>
                <a:gd name="f15" fmla="*/ f13 1 635403"/>
                <a:gd name="f16" fmla="*/ f12 1 1200384"/>
                <a:gd name="f17" fmla="*/ 0 f13 1"/>
                <a:gd name="f18" fmla="*/ 1200384 f12 1"/>
                <a:gd name="f19" fmla="*/ 317701 f13 1"/>
                <a:gd name="f20" fmla="*/ 0 f12 1"/>
                <a:gd name="f21" fmla="*/ 635403 f13 1"/>
                <a:gd name="f22" fmla="*/ f14 1 f2"/>
                <a:gd name="f23" fmla="*/ f17 1 635403"/>
                <a:gd name="f24" fmla="*/ f18 1 1200384"/>
                <a:gd name="f25" fmla="*/ f19 1 635403"/>
                <a:gd name="f26" fmla="*/ f20 1 1200384"/>
                <a:gd name="f27" fmla="*/ f21 1 635403"/>
                <a:gd name="f28" fmla="*/ f5 1 f15"/>
                <a:gd name="f29" fmla="*/ f6 1 f15"/>
                <a:gd name="f30" fmla="*/ f5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4" y="f45"/>
                </a:cxn>
                <a:cxn ang="f32">
                  <a:pos x="f46" y="f45"/>
                </a:cxn>
              </a:cxnLst>
              <a:rect l="f38" t="f41" r="f39" b="f40"/>
              <a:pathLst>
                <a:path w="635403" h="1200384">
                  <a:moveTo>
                    <a:pt x="f5" y="f7"/>
                  </a:moveTo>
                  <a:lnTo>
                    <a:pt x="f8" y="f7"/>
                  </a:lnTo>
                  <a:lnTo>
                    <a:pt x="f8" y="f5"/>
                  </a:lnTo>
                  <a:lnTo>
                    <a:pt x="f6" y="f5"/>
                  </a:lnTo>
                </a:path>
              </a:pathLst>
            </a:custGeom>
            <a:noFill/>
            <a:ln w="15837" cap="rnd">
              <a:solidFill>
                <a:srgbClr val="A666E1"/>
              </a:solidFill>
              <a:prstDash val="solid"/>
              <a:miter/>
            </a:ln>
          </p:spPr>
          <p:txBody>
            <a:bodyPr vert="horz" wrap="square" lIns="296283" tIns="566278" rIns="296283" bIns="566278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 rot="16200004">
              <a:off x="-1371605" y="2329539"/>
              <a:ext cx="6342744" cy="22351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54251"/>
                <a:gd name="f7" fmla="val 1550464"/>
                <a:gd name="f8" fmla="+- 0 0 0"/>
                <a:gd name="f9" fmla="*/ f3 1 5054251"/>
                <a:gd name="f10" fmla="*/ f4 1 1550464"/>
                <a:gd name="f11" fmla="+- f7 0 f5"/>
                <a:gd name="f12" fmla="+- f6 0 f5"/>
                <a:gd name="f13" fmla="*/ f8 f0 1"/>
                <a:gd name="f14" fmla="*/ f12 1 5054251"/>
                <a:gd name="f15" fmla="*/ f11 1 1550464"/>
                <a:gd name="f16" fmla="*/ 0 f12 1"/>
                <a:gd name="f17" fmla="*/ 0 f11 1"/>
                <a:gd name="f18" fmla="*/ 5054251 f12 1"/>
                <a:gd name="f19" fmla="*/ 1550464 f11 1"/>
                <a:gd name="f20" fmla="*/ f13 1 f2"/>
                <a:gd name="f21" fmla="*/ f16 1 5054251"/>
                <a:gd name="f22" fmla="*/ f17 1 1550464"/>
                <a:gd name="f23" fmla="*/ f18 1 5054251"/>
                <a:gd name="f24" fmla="*/ f19 1 1550464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5054251" h="155046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D64A3B"/>
            </a:solidFill>
            <a:ln cap="flat">
              <a:noFill/>
              <a:prstDash val="solid"/>
            </a:ln>
          </p:spPr>
          <p:txBody>
            <a:bodyPr vert="horz" wrap="square" lIns="28437" tIns="28437" rIns="28437" bIns="28437" anchor="ctr" anchorCtr="1" compatLnSpc="0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5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icrosoft YaHei" pitchFamily="2"/>
                  <a:cs typeface="Times New Roman" pitchFamily="18"/>
                </a:rPr>
                <a:t>цели обучения английскому языку: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670200" y="1149483"/>
              <a:ext cx="7827483" cy="16282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27402"/>
                <a:gd name="f7" fmla="val 1628153"/>
                <a:gd name="f8" fmla="+- 0 0 0"/>
                <a:gd name="f9" fmla="*/ f3 1 7827402"/>
                <a:gd name="f10" fmla="*/ f4 1 1628153"/>
                <a:gd name="f11" fmla="+- f7 0 f5"/>
                <a:gd name="f12" fmla="+- f6 0 f5"/>
                <a:gd name="f13" fmla="*/ f8 f0 1"/>
                <a:gd name="f14" fmla="*/ f12 1 7827402"/>
                <a:gd name="f15" fmla="*/ f11 1 1628153"/>
                <a:gd name="f16" fmla="*/ 0 f12 1"/>
                <a:gd name="f17" fmla="*/ 0 f11 1"/>
                <a:gd name="f18" fmla="*/ 7827402 f12 1"/>
                <a:gd name="f19" fmla="*/ 1628153 f11 1"/>
                <a:gd name="f20" fmla="*/ f13 1 f2"/>
                <a:gd name="f21" fmla="*/ f16 1 7827402"/>
                <a:gd name="f22" fmla="*/ f17 1 1628153"/>
                <a:gd name="f23" fmla="*/ f18 1 7827402"/>
                <a:gd name="f24" fmla="*/ f19 1 1628153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7827402" h="162815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A666E1"/>
            </a:solidFill>
            <a:ln cap="flat">
              <a:noFill/>
              <a:prstDash val="solid"/>
            </a:ln>
          </p:spPr>
          <p:txBody>
            <a:bodyPr vert="horz" wrap="square" lIns="15124" tIns="15124" rIns="15124" bIns="15124" anchor="ctr" anchorCtr="1" compatLnSpc="0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icrosoft YaHei" pitchFamily="2"/>
                  <a:cs typeface="Times New Roman" pitchFamily="18"/>
                </a:rPr>
                <a:t>Развитие иноязычной коммуникативной компетенции в совокупности ее составляющих:</a:t>
              </a:r>
            </a:p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icrosoft YaHei" pitchFamily="2"/>
                  <a:cs typeface="Times New Roman" pitchFamily="18"/>
                </a:rPr>
                <a:t>речевая, языковая, социокультурная/межкультурная, компенсаторная, учебно-познавательная компетенции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670200" y="3017876"/>
              <a:ext cx="7771321" cy="9604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71430"/>
                <a:gd name="f7" fmla="val 960307"/>
                <a:gd name="f8" fmla="+- 0 0 0"/>
                <a:gd name="f9" fmla="*/ f3 1 7771430"/>
                <a:gd name="f10" fmla="*/ f4 1 960307"/>
                <a:gd name="f11" fmla="+- f7 0 f5"/>
                <a:gd name="f12" fmla="+- f6 0 f5"/>
                <a:gd name="f13" fmla="*/ f8 f0 1"/>
                <a:gd name="f14" fmla="*/ f12 1 7771430"/>
                <a:gd name="f15" fmla="*/ f11 1 960307"/>
                <a:gd name="f16" fmla="*/ 0 f12 1"/>
                <a:gd name="f17" fmla="*/ 0 f11 1"/>
                <a:gd name="f18" fmla="*/ 7771430 f12 1"/>
                <a:gd name="f19" fmla="*/ 960307 f11 1"/>
                <a:gd name="f20" fmla="*/ f13 1 f2"/>
                <a:gd name="f21" fmla="*/ f16 1 7771430"/>
                <a:gd name="f22" fmla="*/ f17 1 960307"/>
                <a:gd name="f23" fmla="*/ f18 1 7771430"/>
                <a:gd name="f24" fmla="*/ f19 1 960307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7771430" h="96030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A666E1"/>
            </a:solidFill>
            <a:ln cap="flat">
              <a:noFill/>
              <a:prstDash val="solid"/>
            </a:ln>
          </p:spPr>
          <p:txBody>
            <a:bodyPr vert="horz" wrap="square" lIns="15124" tIns="15124" rIns="15124" bIns="15124" anchor="ctr" anchorCtr="1" compatLnSpc="0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icrosoft YaHei" pitchFamily="2"/>
                  <a:cs typeface="Times New Roman" pitchFamily="18"/>
                </a:rPr>
                <a:t>Развитие личности учащихся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670200" y="4218118"/>
              <a:ext cx="7771321" cy="9604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71430"/>
                <a:gd name="f7" fmla="val 960307"/>
                <a:gd name="f8" fmla="+- 0 0 0"/>
                <a:gd name="f9" fmla="*/ f3 1 7771430"/>
                <a:gd name="f10" fmla="*/ f4 1 960307"/>
                <a:gd name="f11" fmla="+- f7 0 f5"/>
                <a:gd name="f12" fmla="+- f6 0 f5"/>
                <a:gd name="f13" fmla="*/ f8 f0 1"/>
                <a:gd name="f14" fmla="*/ f12 1 7771430"/>
                <a:gd name="f15" fmla="*/ f11 1 960307"/>
                <a:gd name="f16" fmla="*/ 0 f12 1"/>
                <a:gd name="f17" fmla="*/ 0 f11 1"/>
                <a:gd name="f18" fmla="*/ 7771430 f12 1"/>
                <a:gd name="f19" fmla="*/ 960307 f11 1"/>
                <a:gd name="f20" fmla="*/ f13 1 f2"/>
                <a:gd name="f21" fmla="*/ f16 1 7771430"/>
                <a:gd name="f22" fmla="*/ f17 1 960307"/>
                <a:gd name="f23" fmla="*/ f18 1 7771430"/>
                <a:gd name="f24" fmla="*/ f19 1 960307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7771430" h="96030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A666E1"/>
            </a:solidFill>
            <a:ln cap="flat">
              <a:noFill/>
              <a:prstDash val="solid"/>
            </a:ln>
          </p:spPr>
          <p:txBody>
            <a:bodyPr vert="horz" wrap="square" lIns="15124" tIns="15124" rIns="15124" bIns="15124" anchor="ctr" anchorCtr="1" compatLnSpc="0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icrosoft YaHei" pitchFamily="2"/>
                  <a:cs typeface="Times New Roman" pitchFamily="18"/>
                </a:rPr>
                <a:t>Формирование и развитие универсальных учебных действий (УУД)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1712515" y="551163"/>
            <a:ext cx="9376202" cy="356543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>
                <a:solidFill>
                  <a:srgbClr val="FF0000"/>
                </a:solidFill>
                <a:uFillTx/>
                <a:latin typeface="Candara" pitchFamily="34"/>
                <a:ea typeface="Microsoft YaHei" pitchFamily="2"/>
                <a:cs typeface="Mangal" pitchFamily="2"/>
              </a:rPr>
              <a:t>Коммуникативные УУД </a:t>
            </a:r>
            <a:r>
              <a:rPr lang="ru-RU" sz="2800" b="1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Microsoft YaHei" pitchFamily="2"/>
                <a:cs typeface="Mangal" pitchFamily="2"/>
              </a:rPr>
              <a:t>- </a:t>
            </a: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18"/>
                <a:ea typeface="Microsoft YaHei" pitchFamily="2"/>
                <a:cs typeface="Mangal" pitchFamily="2"/>
              </a:rPr>
              <a:t>обеспечивают возможность сотрудничества: умение слышать, слушать и понимать партнера, планировать и согласованно выполнять совместную деятельность, распределять роли, взаимно контролировать действия друг друга, уметь договариваться, вести дискуссию, правильно выражать свои мысли, оказывать поддержку друг другу, эффективно сотрудничать как с учителем, так и со сверстниками.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479" y="4152235"/>
            <a:ext cx="5925595" cy="27057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3"/>
          <p:cNvGrpSpPr/>
          <p:nvPr/>
        </p:nvGrpSpPr>
        <p:grpSpPr>
          <a:xfrm>
            <a:off x="1919517" y="332640"/>
            <a:ext cx="6948727" cy="5976719"/>
            <a:chOff x="1919517" y="332640"/>
            <a:chExt cx="6948727" cy="5976719"/>
          </a:xfrm>
        </p:grpSpPr>
        <p:sp>
          <p:nvSpPr>
            <p:cNvPr id="3" name="Полилиния 2"/>
            <p:cNvSpPr/>
            <p:nvPr/>
          </p:nvSpPr>
          <p:spPr>
            <a:xfrm>
              <a:off x="2639516" y="332640"/>
              <a:ext cx="5976719" cy="59767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0"/>
                <a:gd name="f9" fmla="abs f3"/>
                <a:gd name="f10" fmla="abs f4"/>
                <a:gd name="f11" fmla="abs f5"/>
                <a:gd name="f12" fmla="*/ f8 f0 1"/>
                <a:gd name="f13" fmla="?: f9 f3 1"/>
                <a:gd name="f14" fmla="?: f10 f4 1"/>
                <a:gd name="f15" fmla="?: f11 f5 1"/>
                <a:gd name="f16" fmla="*/ f12 1 f2"/>
                <a:gd name="f17" fmla="*/ f13 1 21600"/>
                <a:gd name="f18" fmla="*/ f14 1 21600"/>
                <a:gd name="f19" fmla="*/ 21600 f13 1"/>
                <a:gd name="f20" fmla="*/ 21600 f14 1"/>
                <a:gd name="f21" fmla="+- f16 0 f1"/>
                <a:gd name="f22" fmla="min f18 f17"/>
                <a:gd name="f23" fmla="*/ f19 1 f15"/>
                <a:gd name="f24" fmla="*/ f20 1 f15"/>
                <a:gd name="f25" fmla="val f23"/>
                <a:gd name="f26" fmla="val f24"/>
                <a:gd name="f27" fmla="*/ f6 f22 1"/>
                <a:gd name="f28" fmla="+- f26 0 f6"/>
                <a:gd name="f29" fmla="+- f25 0 f6"/>
                <a:gd name="f30" fmla="*/ f26 f22 1"/>
                <a:gd name="f31" fmla="*/ f25 f22 1"/>
                <a:gd name="f32" fmla="*/ f28 1 2"/>
                <a:gd name="f33" fmla="*/ f29 1 2"/>
                <a:gd name="f34" fmla="*/ f29 f7 1"/>
                <a:gd name="f35" fmla="+- f6 f32 0"/>
                <a:gd name="f36" fmla="*/ f34 1 200000"/>
                <a:gd name="f37" fmla="*/ f34 1 100000"/>
                <a:gd name="f38" fmla="+- f36 f33 0"/>
                <a:gd name="f39" fmla="*/ f36 f22 1"/>
                <a:gd name="f40" fmla="*/ f35 f22 1"/>
                <a:gd name="f41" fmla="*/ f37 f22 1"/>
                <a:gd name="f42" fmla="*/ f3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41" y="f27"/>
                </a:cxn>
                <a:cxn ang="f21">
                  <a:pos x="f39" y="f40"/>
                </a:cxn>
                <a:cxn ang="f21">
                  <a:pos x="f27" y="f30"/>
                </a:cxn>
                <a:cxn ang="f21">
                  <a:pos x="f41" y="f30"/>
                </a:cxn>
                <a:cxn ang="f21">
                  <a:pos x="f31" y="f30"/>
                </a:cxn>
                <a:cxn ang="f21">
                  <a:pos x="f42" y="f40"/>
                </a:cxn>
              </a:cxnLst>
              <a:rect l="f39" t="f40" r="f42" b="f30"/>
              <a:pathLst>
                <a:path>
                  <a:moveTo>
                    <a:pt x="f27" y="f30"/>
                  </a:moveTo>
                  <a:lnTo>
                    <a:pt x="f41" y="f27"/>
                  </a:lnTo>
                  <a:lnTo>
                    <a:pt x="f31" y="f30"/>
                  </a:lnTo>
                  <a:close/>
                </a:path>
              </a:pathLst>
            </a:custGeom>
            <a:solidFill>
              <a:srgbClr val="FFFFFF"/>
            </a:solidFill>
            <a:ln w="15837" cap="flat">
              <a:solidFill>
                <a:srgbClr val="243780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2495516" y="1564556"/>
              <a:ext cx="2412360" cy="5630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2208"/>
                <a:gd name="f7" fmla="val 563019"/>
                <a:gd name="f8" fmla="val 93838"/>
                <a:gd name="f9" fmla="val 42013"/>
                <a:gd name="f10" fmla="val 2318370"/>
                <a:gd name="f11" fmla="val 2370195"/>
                <a:gd name="f12" fmla="val 469181"/>
                <a:gd name="f13" fmla="val 521006"/>
                <a:gd name="f14" fmla="+- 0 0 0"/>
                <a:gd name="f15" fmla="*/ f3 1 2412208"/>
                <a:gd name="f16" fmla="*/ f4 1 563019"/>
                <a:gd name="f17" fmla="+- f7 0 f5"/>
                <a:gd name="f18" fmla="+- f6 0 f5"/>
                <a:gd name="f19" fmla="*/ f14 f0 1"/>
                <a:gd name="f20" fmla="*/ f18 1 2412208"/>
                <a:gd name="f21" fmla="*/ f17 1 563019"/>
                <a:gd name="f22" fmla="*/ 0 f18 1"/>
                <a:gd name="f23" fmla="*/ 93838 f17 1"/>
                <a:gd name="f24" fmla="*/ 93838 f18 1"/>
                <a:gd name="f25" fmla="*/ 0 f17 1"/>
                <a:gd name="f26" fmla="*/ 2318370 f18 1"/>
                <a:gd name="f27" fmla="*/ 2412208 f18 1"/>
                <a:gd name="f28" fmla="*/ 469181 f17 1"/>
                <a:gd name="f29" fmla="*/ 563019 f17 1"/>
                <a:gd name="f30" fmla="*/ f19 1 f2"/>
                <a:gd name="f31" fmla="*/ f22 1 2412208"/>
                <a:gd name="f32" fmla="*/ f23 1 563019"/>
                <a:gd name="f33" fmla="*/ f24 1 2412208"/>
                <a:gd name="f34" fmla="*/ f25 1 563019"/>
                <a:gd name="f35" fmla="*/ f26 1 2412208"/>
                <a:gd name="f36" fmla="*/ f27 1 2412208"/>
                <a:gd name="f37" fmla="*/ f28 1 563019"/>
                <a:gd name="f38" fmla="*/ f29 1 56301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12208" h="56301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D0D3EB">
                <a:alpha val="90000"/>
              </a:srgbClr>
            </a:solidFill>
            <a:ln w="15837" cap="flat">
              <a:solidFill>
                <a:srgbClr val="293D8E"/>
              </a:solidFill>
              <a:prstDash val="solid"/>
              <a:miter/>
            </a:ln>
          </p:spPr>
          <p:txBody>
            <a:bodyPr vert="horz" wrap="square" lIns="84600" tIns="84600" rIns="84600" bIns="84600" anchor="ctr" anchorCtr="1" compatLnSpc="0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800" b="0" i="0" u="none" strike="noStrike" kern="1200" cap="none" spc="0" baseline="0">
                  <a:solidFill>
                    <a:srgbClr val="000000"/>
                  </a:solidFill>
                  <a:uFillTx/>
                  <a:latin typeface="Trebuchet MS" pitchFamily="18"/>
                  <a:ea typeface="Microsoft YaHei" pitchFamily="2"/>
                  <a:cs typeface="Mangal" pitchFamily="2"/>
                </a:rPr>
                <a:t>разрешение конфликтов</a:t>
              </a: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6239883" y="1564556"/>
              <a:ext cx="2484360" cy="583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84272"/>
                <a:gd name="f7" fmla="val 583484"/>
                <a:gd name="f8" fmla="val 97249"/>
                <a:gd name="f9" fmla="val 43540"/>
                <a:gd name="f10" fmla="val 2387023"/>
                <a:gd name="f11" fmla="val 2440732"/>
                <a:gd name="f12" fmla="val 486235"/>
                <a:gd name="f13" fmla="val 539944"/>
                <a:gd name="f14" fmla="+- 0 0 0"/>
                <a:gd name="f15" fmla="*/ f3 1 2484272"/>
                <a:gd name="f16" fmla="*/ f4 1 583484"/>
                <a:gd name="f17" fmla="+- f7 0 f5"/>
                <a:gd name="f18" fmla="+- f6 0 f5"/>
                <a:gd name="f19" fmla="*/ f14 f0 1"/>
                <a:gd name="f20" fmla="*/ f18 1 2484272"/>
                <a:gd name="f21" fmla="*/ f17 1 583484"/>
                <a:gd name="f22" fmla="*/ 0 f18 1"/>
                <a:gd name="f23" fmla="*/ 97249 f17 1"/>
                <a:gd name="f24" fmla="*/ 97249 f18 1"/>
                <a:gd name="f25" fmla="*/ 0 f17 1"/>
                <a:gd name="f26" fmla="*/ 2387023 f18 1"/>
                <a:gd name="f27" fmla="*/ 2484272 f18 1"/>
                <a:gd name="f28" fmla="*/ 486235 f17 1"/>
                <a:gd name="f29" fmla="*/ 583484 f17 1"/>
                <a:gd name="f30" fmla="*/ f19 1 f2"/>
                <a:gd name="f31" fmla="*/ f22 1 2484272"/>
                <a:gd name="f32" fmla="*/ f23 1 583484"/>
                <a:gd name="f33" fmla="*/ f24 1 2484272"/>
                <a:gd name="f34" fmla="*/ f25 1 583484"/>
                <a:gd name="f35" fmla="*/ f26 1 2484272"/>
                <a:gd name="f36" fmla="*/ f27 1 2484272"/>
                <a:gd name="f37" fmla="*/ f28 1 583484"/>
                <a:gd name="f38" fmla="*/ f29 1 58348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84272" h="58348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D0D3EB">
                <a:alpha val="90000"/>
              </a:srgbClr>
            </a:solidFill>
            <a:ln w="15837" cap="flat">
              <a:solidFill>
                <a:srgbClr val="293D8E"/>
              </a:solidFill>
              <a:prstDash val="solid"/>
              <a:miter/>
            </a:ln>
          </p:spPr>
          <p:txBody>
            <a:bodyPr vert="horz" wrap="square" lIns="85679" tIns="85679" rIns="85679" bIns="85679" anchor="ctr" anchorCtr="1" compatLnSpc="0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500" b="0" i="0" u="none" strike="noStrike" kern="1200" cap="none" spc="0" baseline="0">
                  <a:solidFill>
                    <a:srgbClr val="000000"/>
                  </a:solidFill>
                  <a:uFillTx/>
                  <a:latin typeface="Trebuchet MS" pitchFamily="18"/>
                  <a:ea typeface="Microsoft YaHei" pitchFamily="2"/>
                  <a:cs typeface="Mangal" pitchFamily="2"/>
                </a:rPr>
                <a:t>постановка вопросов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919517" y="2709001"/>
              <a:ext cx="2595963" cy="10947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95883"/>
                <a:gd name="f7" fmla="val 1094943"/>
                <a:gd name="f8" fmla="val 182494"/>
                <a:gd name="f9" fmla="val 81705"/>
                <a:gd name="f10" fmla="val 2413389"/>
                <a:gd name="f11" fmla="val 2514178"/>
                <a:gd name="f12" fmla="val 912449"/>
                <a:gd name="f13" fmla="val 1013238"/>
                <a:gd name="f14" fmla="+- 0 0 0"/>
                <a:gd name="f15" fmla="*/ f3 1 2595883"/>
                <a:gd name="f16" fmla="*/ f4 1 1094943"/>
                <a:gd name="f17" fmla="+- f7 0 f5"/>
                <a:gd name="f18" fmla="+- f6 0 f5"/>
                <a:gd name="f19" fmla="*/ f14 f0 1"/>
                <a:gd name="f20" fmla="*/ f18 1 2595883"/>
                <a:gd name="f21" fmla="*/ f17 1 1094943"/>
                <a:gd name="f22" fmla="*/ 0 f18 1"/>
                <a:gd name="f23" fmla="*/ 182494 f17 1"/>
                <a:gd name="f24" fmla="*/ 182494 f18 1"/>
                <a:gd name="f25" fmla="*/ 0 f17 1"/>
                <a:gd name="f26" fmla="*/ 2413389 f18 1"/>
                <a:gd name="f27" fmla="*/ 2595883 f18 1"/>
                <a:gd name="f28" fmla="*/ 912449 f17 1"/>
                <a:gd name="f29" fmla="*/ 1094943 f17 1"/>
                <a:gd name="f30" fmla="*/ f19 1 f2"/>
                <a:gd name="f31" fmla="*/ f22 1 2595883"/>
                <a:gd name="f32" fmla="*/ f23 1 1094943"/>
                <a:gd name="f33" fmla="*/ f24 1 2595883"/>
                <a:gd name="f34" fmla="*/ f25 1 1094943"/>
                <a:gd name="f35" fmla="*/ f26 1 2595883"/>
                <a:gd name="f36" fmla="*/ f27 1 2595883"/>
                <a:gd name="f37" fmla="*/ f28 1 1094943"/>
                <a:gd name="f38" fmla="*/ f29 1 109494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595883" h="109494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D0D3EB">
                <a:alpha val="90000"/>
              </a:srgbClr>
            </a:solidFill>
            <a:ln w="15837" cap="flat">
              <a:solidFill>
                <a:srgbClr val="293D8E"/>
              </a:solidFill>
              <a:prstDash val="solid"/>
              <a:miter/>
            </a:ln>
          </p:spPr>
          <p:txBody>
            <a:bodyPr vert="horz" wrap="square" lIns="110523" tIns="110523" rIns="110523" bIns="110523" anchor="ctr" anchorCtr="1" compatLnSpc="0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500" b="0" i="0" u="none" strike="noStrike" kern="1200" cap="none" spc="0" baseline="0">
                  <a:solidFill>
                    <a:srgbClr val="000000"/>
                  </a:solidFill>
                  <a:uFillTx/>
                  <a:latin typeface="Trebuchet MS" pitchFamily="18"/>
                  <a:ea typeface="Microsoft YaHei" pitchFamily="2"/>
                  <a:cs typeface="Mangal" pitchFamily="2"/>
                </a:rPr>
                <a:t>планирование учебного сотрудничества с учителем и сверстниками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719879" y="5214237"/>
              <a:ext cx="3884755" cy="10947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84831"/>
                <a:gd name="f7" fmla="val 1094943"/>
                <a:gd name="f8" fmla="val 182494"/>
                <a:gd name="f9" fmla="val 81705"/>
                <a:gd name="f10" fmla="val 3702337"/>
                <a:gd name="f11" fmla="val 3803126"/>
                <a:gd name="f12" fmla="val 912449"/>
                <a:gd name="f13" fmla="val 1013238"/>
                <a:gd name="f14" fmla="+- 0 0 0"/>
                <a:gd name="f15" fmla="*/ f3 1 3884831"/>
                <a:gd name="f16" fmla="*/ f4 1 1094943"/>
                <a:gd name="f17" fmla="+- f7 0 f5"/>
                <a:gd name="f18" fmla="+- f6 0 f5"/>
                <a:gd name="f19" fmla="*/ f14 f0 1"/>
                <a:gd name="f20" fmla="*/ f18 1 3884831"/>
                <a:gd name="f21" fmla="*/ f17 1 1094943"/>
                <a:gd name="f22" fmla="*/ 0 f18 1"/>
                <a:gd name="f23" fmla="*/ 182494 f17 1"/>
                <a:gd name="f24" fmla="*/ 182494 f18 1"/>
                <a:gd name="f25" fmla="*/ 0 f17 1"/>
                <a:gd name="f26" fmla="*/ 3702337 f18 1"/>
                <a:gd name="f27" fmla="*/ 3884831 f18 1"/>
                <a:gd name="f28" fmla="*/ 912449 f17 1"/>
                <a:gd name="f29" fmla="*/ 1094943 f17 1"/>
                <a:gd name="f30" fmla="*/ f19 1 f2"/>
                <a:gd name="f31" fmla="*/ f22 1 3884831"/>
                <a:gd name="f32" fmla="*/ f23 1 1094943"/>
                <a:gd name="f33" fmla="*/ f24 1 3884831"/>
                <a:gd name="f34" fmla="*/ f25 1 1094943"/>
                <a:gd name="f35" fmla="*/ f26 1 3884831"/>
                <a:gd name="f36" fmla="*/ f27 1 3884831"/>
                <a:gd name="f37" fmla="*/ f28 1 1094943"/>
                <a:gd name="f38" fmla="*/ f29 1 109494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884831" h="109494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D0D3EB">
                <a:alpha val="90000"/>
              </a:srgbClr>
            </a:solidFill>
            <a:ln w="15837" cap="flat">
              <a:solidFill>
                <a:srgbClr val="293D8E"/>
              </a:solidFill>
              <a:prstDash val="solid"/>
              <a:miter/>
            </a:ln>
          </p:spPr>
          <p:txBody>
            <a:bodyPr vert="horz" wrap="square" lIns="110523" tIns="110523" rIns="110523" bIns="110523" anchor="ctr" anchorCtr="1" compatLnSpc="0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500" b="0" i="0" u="none" strike="noStrike" kern="1200" cap="none" spc="0" baseline="0">
                  <a:solidFill>
                    <a:srgbClr val="000000"/>
                  </a:solidFill>
                  <a:uFillTx/>
                  <a:latin typeface="Trebuchet MS" pitchFamily="18"/>
                  <a:ea typeface="Microsoft YaHei" pitchFamily="2"/>
                  <a:cs typeface="Mangal" pitchFamily="2"/>
                </a:rPr>
                <a:t>умение с достаточной полнотой и точностью выражать свои мысли в соответствии с задачами и условиями коммуникации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599883" y="2836075"/>
              <a:ext cx="2268361" cy="7603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68236"/>
                <a:gd name="f7" fmla="val 760306"/>
                <a:gd name="f8" fmla="val 126720"/>
                <a:gd name="f9" fmla="val 56734"/>
                <a:gd name="f10" fmla="val 2141516"/>
                <a:gd name="f11" fmla="val 2211502"/>
                <a:gd name="f12" fmla="val 633586"/>
                <a:gd name="f13" fmla="val 703572"/>
                <a:gd name="f14" fmla="+- 0 0 0"/>
                <a:gd name="f15" fmla="*/ f3 1 2268236"/>
                <a:gd name="f16" fmla="*/ f4 1 760306"/>
                <a:gd name="f17" fmla="+- f7 0 f5"/>
                <a:gd name="f18" fmla="+- f6 0 f5"/>
                <a:gd name="f19" fmla="*/ f14 f0 1"/>
                <a:gd name="f20" fmla="*/ f18 1 2268236"/>
                <a:gd name="f21" fmla="*/ f17 1 760306"/>
                <a:gd name="f22" fmla="*/ 0 f18 1"/>
                <a:gd name="f23" fmla="*/ 126720 f17 1"/>
                <a:gd name="f24" fmla="*/ 126720 f18 1"/>
                <a:gd name="f25" fmla="*/ 0 f17 1"/>
                <a:gd name="f26" fmla="*/ 2141516 f18 1"/>
                <a:gd name="f27" fmla="*/ 2268236 f18 1"/>
                <a:gd name="f28" fmla="*/ 633586 f17 1"/>
                <a:gd name="f29" fmla="*/ 760306 f17 1"/>
                <a:gd name="f30" fmla="*/ f19 1 f2"/>
                <a:gd name="f31" fmla="*/ f22 1 2268236"/>
                <a:gd name="f32" fmla="*/ f23 1 760306"/>
                <a:gd name="f33" fmla="*/ f24 1 2268236"/>
                <a:gd name="f34" fmla="*/ f25 1 760306"/>
                <a:gd name="f35" fmla="*/ f26 1 2268236"/>
                <a:gd name="f36" fmla="*/ f27 1 2268236"/>
                <a:gd name="f37" fmla="*/ f28 1 760306"/>
                <a:gd name="f38" fmla="*/ f29 1 76030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268236" h="76030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D0D3EB">
                <a:alpha val="90000"/>
              </a:srgbClr>
            </a:solidFill>
            <a:ln w="15837" cap="flat">
              <a:solidFill>
                <a:srgbClr val="293D8E"/>
              </a:solidFill>
              <a:prstDash val="solid"/>
              <a:miter/>
            </a:ln>
          </p:spPr>
          <p:txBody>
            <a:bodyPr vert="horz" wrap="square" lIns="94320" tIns="94320" rIns="94320" bIns="94320" anchor="ctr" anchorCtr="1" compatLnSpc="0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500" b="0" i="0" u="none" strike="noStrike" kern="1200" cap="none" spc="0" baseline="0">
                  <a:solidFill>
                    <a:srgbClr val="000000"/>
                  </a:solidFill>
                  <a:uFillTx/>
                  <a:latin typeface="Trebuchet MS" pitchFamily="18"/>
                  <a:ea typeface="Microsoft YaHei" pitchFamily="2"/>
                  <a:cs typeface="Mangal" pitchFamily="2"/>
                </a:rPr>
                <a:t>управление поведением партнёра</a:t>
              </a:r>
            </a:p>
          </p:txBody>
        </p:sp>
      </p:grpSp>
      <p:sp>
        <p:nvSpPr>
          <p:cNvPr id="9" name="TextBox 5"/>
          <p:cNvSpPr txBox="1"/>
          <p:nvPr/>
        </p:nvSpPr>
        <p:spPr>
          <a:xfrm rot="16200004">
            <a:off x="3531202" y="2556379"/>
            <a:ext cx="4078516" cy="4462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F14124"/>
                </a:solidFill>
                <a:uFillTx/>
                <a:latin typeface="Trebuchet MS" pitchFamily="18"/>
                <a:ea typeface="Microsoft YaHei" pitchFamily="2"/>
                <a:cs typeface="Mangal" pitchFamily="2"/>
              </a:rPr>
              <a:t>      </a:t>
            </a:r>
            <a:r>
              <a:rPr lang="ru-RU" sz="2400" b="1" i="0" u="none" strike="noStrike" kern="1200" cap="none" spc="0" baseline="0">
                <a:solidFill>
                  <a:srgbClr val="F14124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Коммуникативные  УУД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484281" y="0"/>
            <a:ext cx="10018797" cy="1306439"/>
          </a:xfrm>
        </p:spPr>
        <p:txBody>
          <a:bodyPr/>
          <a:lstStyle/>
          <a:p>
            <a:pPr lvl="0"/>
            <a:r>
              <a:rPr lang="ru-RU" sz="3200" b="1">
                <a:solidFill>
                  <a:srgbClr val="4E67C8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Коммуникативные  УУД  формируются  во всех видах речевой деятельности</a:t>
            </a:r>
            <a:r>
              <a:rPr lang="en-US" sz="3200" b="1">
                <a:solidFill>
                  <a:srgbClr val="4E67C8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/>
            </a:r>
            <a:br>
              <a:rPr lang="en-US" sz="3200" b="1">
                <a:solidFill>
                  <a:srgbClr val="4E67C8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</a:br>
            <a:endParaRPr lang="en-US" sz="3200" b="1">
              <a:solidFill>
                <a:srgbClr val="4E67C8"/>
              </a:solidFill>
              <a:effectLst>
                <a:outerShdw dist="17962" dir="2700000">
                  <a:srgbClr val="000000"/>
                </a:outerShdw>
              </a:effectLst>
              <a:latin typeface="Times New Roman" pitchFamily="18"/>
              <a:cs typeface="Times New Roman" pitchFamily="18"/>
            </a:endParaRPr>
          </a:p>
        </p:txBody>
      </p:sp>
      <p:grpSp>
        <p:nvGrpSpPr>
          <p:cNvPr id="3" name="Объект 3"/>
          <p:cNvGrpSpPr/>
          <p:nvPr/>
        </p:nvGrpSpPr>
        <p:grpSpPr>
          <a:xfrm>
            <a:off x="935998" y="1079997"/>
            <a:ext cx="11085481" cy="5915884"/>
            <a:chOff x="935998" y="1079997"/>
            <a:chExt cx="11085481" cy="5915884"/>
          </a:xfrm>
        </p:grpSpPr>
        <p:sp>
          <p:nvSpPr>
            <p:cNvPr id="4" name="Полилиния 3"/>
            <p:cNvSpPr/>
            <p:nvPr/>
          </p:nvSpPr>
          <p:spPr>
            <a:xfrm>
              <a:off x="935998" y="1079997"/>
              <a:ext cx="11085481" cy="5915884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7 f14 1"/>
                <a:gd name="f23" fmla="*/ f18 f14 1"/>
                <a:gd name="f24" fmla="*/ f20 1 2"/>
                <a:gd name="f25" fmla="*/ f20 1 4"/>
                <a:gd name="f26" fmla="*/ f21 1 2"/>
                <a:gd name="f27" fmla="*/ f21 1 4"/>
                <a:gd name="f28" fmla="*/ f21 3 1"/>
                <a:gd name="f29" fmla="*/ f20 3 1"/>
                <a:gd name="f30" fmla="+- f3 f24 0"/>
                <a:gd name="f31" fmla="+- f3 f26 0"/>
                <a:gd name="f32" fmla="*/ f28 1 4"/>
                <a:gd name="f33" fmla="*/ f29 1 4"/>
                <a:gd name="f34" fmla="*/ f27 f14 1"/>
                <a:gd name="f35" fmla="*/ f25 f14 1"/>
                <a:gd name="f36" fmla="*/ f32 f14 1"/>
                <a:gd name="f37" fmla="*/ f33 f14 1"/>
                <a:gd name="f38" fmla="*/ f30 f14 1"/>
                <a:gd name="f39" fmla="*/ f3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5" r="f36" b="f37"/>
              <a:pathLst>
                <a:path>
                  <a:moveTo>
                    <a:pt x="f19" y="f38"/>
                  </a:moveTo>
                  <a:lnTo>
                    <a:pt x="f39" y="f19"/>
                  </a:lnTo>
                  <a:lnTo>
                    <a:pt x="f22" y="f38"/>
                  </a:lnTo>
                  <a:lnTo>
                    <a:pt x="f39" y="f23"/>
                  </a:lnTo>
                  <a:close/>
                </a:path>
              </a:pathLst>
            </a:custGeom>
            <a:solidFill>
              <a:srgbClr val="CDE3F8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3981242" y="1641960"/>
              <a:ext cx="2404798" cy="2306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88760"/>
                <a:gd name="f7" fmla="val 398135"/>
                <a:gd name="f8" fmla="val 178251"/>
                <a:gd name="f9" fmla="val 1990625"/>
                <a:gd name="f10" fmla="val 2210509"/>
                <a:gd name="f11" fmla="+- 0 0 0"/>
                <a:gd name="f12" fmla="*/ f3 1 2388760"/>
                <a:gd name="f13" fmla="*/ f4 1 2388760"/>
                <a:gd name="f14" fmla="+- f6 0 f5"/>
                <a:gd name="f15" fmla="*/ f11 f0 1"/>
                <a:gd name="f16" fmla="*/ f14 1 2388760"/>
                <a:gd name="f17" fmla="*/ 0 f14 1"/>
                <a:gd name="f18" fmla="*/ 398135 f14 1"/>
                <a:gd name="f19" fmla="*/ 1990625 f14 1"/>
                <a:gd name="f20" fmla="*/ 2388760 f14 1"/>
                <a:gd name="f21" fmla="*/ f15 1 f2"/>
                <a:gd name="f22" fmla="*/ f17 1 2388760"/>
                <a:gd name="f23" fmla="*/ f18 1 2388760"/>
                <a:gd name="f24" fmla="*/ f19 1 2388760"/>
                <a:gd name="f25" fmla="*/ f20 1 2388760"/>
                <a:gd name="f26" fmla="*/ f5 1 f16"/>
                <a:gd name="f27" fmla="*/ f6 1 f16"/>
                <a:gd name="f28" fmla="+- f21 0 f1"/>
                <a:gd name="f29" fmla="*/ f22 1 f16"/>
                <a:gd name="f30" fmla="*/ f23 1 f16"/>
                <a:gd name="f31" fmla="*/ f24 1 f16"/>
                <a:gd name="f32" fmla="*/ f25 1 f16"/>
                <a:gd name="f33" fmla="*/ f26 f12 1"/>
                <a:gd name="f34" fmla="*/ f27 f12 1"/>
                <a:gd name="f35" fmla="*/ f27 f13 1"/>
                <a:gd name="f36" fmla="*/ f26 f13 1"/>
                <a:gd name="f37" fmla="*/ f29 f12 1"/>
                <a:gd name="f38" fmla="*/ f30 f13 1"/>
                <a:gd name="f39" fmla="*/ f30 f12 1"/>
                <a:gd name="f40" fmla="*/ f29 f13 1"/>
                <a:gd name="f41" fmla="*/ f31 f12 1"/>
                <a:gd name="f42" fmla="*/ f32 f12 1"/>
                <a:gd name="f43" fmla="*/ f31 f13 1"/>
                <a:gd name="f44" fmla="*/ f3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7" y="f38"/>
                </a:cxn>
                <a:cxn ang="f28">
                  <a:pos x="f39" y="f40"/>
                </a:cxn>
                <a:cxn ang="f28">
                  <a:pos x="f41" y="f40"/>
                </a:cxn>
                <a:cxn ang="f28">
                  <a:pos x="f42" y="f38"/>
                </a:cxn>
                <a:cxn ang="f28">
                  <a:pos x="f42" y="f43"/>
                </a:cxn>
                <a:cxn ang="f28">
                  <a:pos x="f41" y="f44"/>
                </a:cxn>
                <a:cxn ang="f28">
                  <a:pos x="f39" y="f44"/>
                </a:cxn>
                <a:cxn ang="f28">
                  <a:pos x="f37" y="f43"/>
                </a:cxn>
                <a:cxn ang="f28">
                  <a:pos x="f37" y="f38"/>
                </a:cxn>
              </a:cxnLst>
              <a:rect l="f33" t="f36" r="f34" b="f35"/>
              <a:pathLst>
                <a:path w="2388760" h="2388760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lnTo>
                    <a:pt x="f9" y="f5"/>
                  </a:lnTo>
                  <a:cubicBezTo>
                    <a:pt x="f10" y="f5"/>
                    <a:pt x="f6" y="f8"/>
                    <a:pt x="f6" y="f7"/>
                  </a:cubicBezTo>
                  <a:lnTo>
                    <a:pt x="f6" y="f9"/>
                  </a:lnTo>
                  <a:cubicBezTo>
                    <a:pt x="f6" y="f10"/>
                    <a:pt x="f10" y="f6"/>
                    <a:pt x="f9" y="f6"/>
                  </a:cubicBezTo>
                  <a:lnTo>
                    <a:pt x="f7" y="f6"/>
                  </a:lnTo>
                  <a:cubicBezTo>
                    <a:pt x="f8" y="f6"/>
                    <a:pt x="f5" y="f10"/>
                    <a:pt x="f5" y="f9"/>
                  </a:cubicBezTo>
                  <a:lnTo>
                    <a:pt x="f5" y="f7"/>
                  </a:lnTo>
                  <a:close/>
                </a:path>
              </a:pathLst>
            </a:custGeom>
            <a:solidFill>
              <a:srgbClr val="30ACEC"/>
            </a:solidFill>
            <a:ln w="15837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5642" tIns="215642" rIns="215642" bIns="215642" anchor="ctr" anchorCtr="1" compatLnSpc="0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600" b="0" i="0" u="none" strike="noStrike" kern="1200" cap="none" spc="0" baseline="0">
                  <a:solidFill>
                    <a:srgbClr val="FFFFFF"/>
                  </a:solidFill>
                  <a:uFillTx/>
                  <a:latin typeface="Corbel" pitchFamily="18"/>
                  <a:ea typeface="Microsoft YaHei" pitchFamily="2"/>
                  <a:cs typeface="Mangal" pitchFamily="2"/>
                </a:rPr>
                <a:t>Аудировании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571079" y="1641960"/>
              <a:ext cx="2404798" cy="2306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88760"/>
                <a:gd name="f7" fmla="val 398135"/>
                <a:gd name="f8" fmla="val 178251"/>
                <a:gd name="f9" fmla="val 1990625"/>
                <a:gd name="f10" fmla="val 2210509"/>
                <a:gd name="f11" fmla="+- 0 0 0"/>
                <a:gd name="f12" fmla="*/ f3 1 2388760"/>
                <a:gd name="f13" fmla="*/ f4 1 2388760"/>
                <a:gd name="f14" fmla="+- f6 0 f5"/>
                <a:gd name="f15" fmla="*/ f11 f0 1"/>
                <a:gd name="f16" fmla="*/ f14 1 2388760"/>
                <a:gd name="f17" fmla="*/ 0 f14 1"/>
                <a:gd name="f18" fmla="*/ 398135 f14 1"/>
                <a:gd name="f19" fmla="*/ 1990625 f14 1"/>
                <a:gd name="f20" fmla="*/ 2388760 f14 1"/>
                <a:gd name="f21" fmla="*/ f15 1 f2"/>
                <a:gd name="f22" fmla="*/ f17 1 2388760"/>
                <a:gd name="f23" fmla="*/ f18 1 2388760"/>
                <a:gd name="f24" fmla="*/ f19 1 2388760"/>
                <a:gd name="f25" fmla="*/ f20 1 2388760"/>
                <a:gd name="f26" fmla="*/ f5 1 f16"/>
                <a:gd name="f27" fmla="*/ f6 1 f16"/>
                <a:gd name="f28" fmla="+- f21 0 f1"/>
                <a:gd name="f29" fmla="*/ f22 1 f16"/>
                <a:gd name="f30" fmla="*/ f23 1 f16"/>
                <a:gd name="f31" fmla="*/ f24 1 f16"/>
                <a:gd name="f32" fmla="*/ f25 1 f16"/>
                <a:gd name="f33" fmla="*/ f26 f12 1"/>
                <a:gd name="f34" fmla="*/ f27 f12 1"/>
                <a:gd name="f35" fmla="*/ f27 f13 1"/>
                <a:gd name="f36" fmla="*/ f26 f13 1"/>
                <a:gd name="f37" fmla="*/ f29 f12 1"/>
                <a:gd name="f38" fmla="*/ f30 f13 1"/>
                <a:gd name="f39" fmla="*/ f30 f12 1"/>
                <a:gd name="f40" fmla="*/ f29 f13 1"/>
                <a:gd name="f41" fmla="*/ f31 f12 1"/>
                <a:gd name="f42" fmla="*/ f32 f12 1"/>
                <a:gd name="f43" fmla="*/ f31 f13 1"/>
                <a:gd name="f44" fmla="*/ f3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7" y="f38"/>
                </a:cxn>
                <a:cxn ang="f28">
                  <a:pos x="f39" y="f40"/>
                </a:cxn>
                <a:cxn ang="f28">
                  <a:pos x="f41" y="f40"/>
                </a:cxn>
                <a:cxn ang="f28">
                  <a:pos x="f42" y="f38"/>
                </a:cxn>
                <a:cxn ang="f28">
                  <a:pos x="f42" y="f43"/>
                </a:cxn>
                <a:cxn ang="f28">
                  <a:pos x="f41" y="f44"/>
                </a:cxn>
                <a:cxn ang="f28">
                  <a:pos x="f39" y="f44"/>
                </a:cxn>
                <a:cxn ang="f28">
                  <a:pos x="f37" y="f43"/>
                </a:cxn>
                <a:cxn ang="f28">
                  <a:pos x="f37" y="f38"/>
                </a:cxn>
              </a:cxnLst>
              <a:rect l="f33" t="f36" r="f34" b="f35"/>
              <a:pathLst>
                <a:path w="2388760" h="2388760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lnTo>
                    <a:pt x="f9" y="f5"/>
                  </a:lnTo>
                  <a:cubicBezTo>
                    <a:pt x="f10" y="f5"/>
                    <a:pt x="f6" y="f8"/>
                    <a:pt x="f6" y="f7"/>
                  </a:cubicBezTo>
                  <a:lnTo>
                    <a:pt x="f6" y="f9"/>
                  </a:lnTo>
                  <a:cubicBezTo>
                    <a:pt x="f6" y="f10"/>
                    <a:pt x="f10" y="f6"/>
                    <a:pt x="f9" y="f6"/>
                  </a:cubicBezTo>
                  <a:lnTo>
                    <a:pt x="f7" y="f6"/>
                  </a:lnTo>
                  <a:cubicBezTo>
                    <a:pt x="f8" y="f6"/>
                    <a:pt x="f5" y="f10"/>
                    <a:pt x="f5" y="f9"/>
                  </a:cubicBezTo>
                  <a:lnTo>
                    <a:pt x="f5" y="f7"/>
                  </a:lnTo>
                  <a:close/>
                </a:path>
              </a:pathLst>
            </a:custGeom>
            <a:solidFill>
              <a:srgbClr val="30ACEC"/>
            </a:solidFill>
            <a:ln w="15837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5642" tIns="215642" rIns="215642" bIns="215642" anchor="ctr" anchorCtr="1" compatLnSpc="0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600" b="0" i="0" u="none" strike="noStrike" kern="1200" cap="none" spc="0" baseline="0">
                  <a:solidFill>
                    <a:srgbClr val="FFFFFF"/>
                  </a:solidFill>
                  <a:uFillTx/>
                  <a:latin typeface="Corbel" pitchFamily="18"/>
                  <a:ea typeface="Microsoft YaHei" pitchFamily="2"/>
                  <a:cs typeface="Mangal" pitchFamily="2"/>
                </a:rPr>
                <a:t>Чтении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981242" y="4126678"/>
              <a:ext cx="2404798" cy="2306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88760"/>
                <a:gd name="f7" fmla="val 398135"/>
                <a:gd name="f8" fmla="val 178251"/>
                <a:gd name="f9" fmla="val 1990625"/>
                <a:gd name="f10" fmla="val 2210509"/>
                <a:gd name="f11" fmla="+- 0 0 0"/>
                <a:gd name="f12" fmla="*/ f3 1 2388760"/>
                <a:gd name="f13" fmla="*/ f4 1 2388760"/>
                <a:gd name="f14" fmla="+- f6 0 f5"/>
                <a:gd name="f15" fmla="*/ f11 f0 1"/>
                <a:gd name="f16" fmla="*/ f14 1 2388760"/>
                <a:gd name="f17" fmla="*/ 0 f14 1"/>
                <a:gd name="f18" fmla="*/ 398135 f14 1"/>
                <a:gd name="f19" fmla="*/ 1990625 f14 1"/>
                <a:gd name="f20" fmla="*/ 2388760 f14 1"/>
                <a:gd name="f21" fmla="*/ f15 1 f2"/>
                <a:gd name="f22" fmla="*/ f17 1 2388760"/>
                <a:gd name="f23" fmla="*/ f18 1 2388760"/>
                <a:gd name="f24" fmla="*/ f19 1 2388760"/>
                <a:gd name="f25" fmla="*/ f20 1 2388760"/>
                <a:gd name="f26" fmla="*/ f5 1 f16"/>
                <a:gd name="f27" fmla="*/ f6 1 f16"/>
                <a:gd name="f28" fmla="+- f21 0 f1"/>
                <a:gd name="f29" fmla="*/ f22 1 f16"/>
                <a:gd name="f30" fmla="*/ f23 1 f16"/>
                <a:gd name="f31" fmla="*/ f24 1 f16"/>
                <a:gd name="f32" fmla="*/ f25 1 f16"/>
                <a:gd name="f33" fmla="*/ f26 f12 1"/>
                <a:gd name="f34" fmla="*/ f27 f12 1"/>
                <a:gd name="f35" fmla="*/ f27 f13 1"/>
                <a:gd name="f36" fmla="*/ f26 f13 1"/>
                <a:gd name="f37" fmla="*/ f29 f12 1"/>
                <a:gd name="f38" fmla="*/ f30 f13 1"/>
                <a:gd name="f39" fmla="*/ f30 f12 1"/>
                <a:gd name="f40" fmla="*/ f29 f13 1"/>
                <a:gd name="f41" fmla="*/ f31 f12 1"/>
                <a:gd name="f42" fmla="*/ f32 f12 1"/>
                <a:gd name="f43" fmla="*/ f31 f13 1"/>
                <a:gd name="f44" fmla="*/ f3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7" y="f38"/>
                </a:cxn>
                <a:cxn ang="f28">
                  <a:pos x="f39" y="f40"/>
                </a:cxn>
                <a:cxn ang="f28">
                  <a:pos x="f41" y="f40"/>
                </a:cxn>
                <a:cxn ang="f28">
                  <a:pos x="f42" y="f38"/>
                </a:cxn>
                <a:cxn ang="f28">
                  <a:pos x="f42" y="f43"/>
                </a:cxn>
                <a:cxn ang="f28">
                  <a:pos x="f41" y="f44"/>
                </a:cxn>
                <a:cxn ang="f28">
                  <a:pos x="f39" y="f44"/>
                </a:cxn>
                <a:cxn ang="f28">
                  <a:pos x="f37" y="f43"/>
                </a:cxn>
                <a:cxn ang="f28">
                  <a:pos x="f37" y="f38"/>
                </a:cxn>
              </a:cxnLst>
              <a:rect l="f33" t="f36" r="f34" b="f35"/>
              <a:pathLst>
                <a:path w="2388760" h="2388760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lnTo>
                    <a:pt x="f9" y="f5"/>
                  </a:lnTo>
                  <a:cubicBezTo>
                    <a:pt x="f10" y="f5"/>
                    <a:pt x="f6" y="f8"/>
                    <a:pt x="f6" y="f7"/>
                  </a:cubicBezTo>
                  <a:lnTo>
                    <a:pt x="f6" y="f9"/>
                  </a:lnTo>
                  <a:cubicBezTo>
                    <a:pt x="f6" y="f10"/>
                    <a:pt x="f10" y="f6"/>
                    <a:pt x="f9" y="f6"/>
                  </a:cubicBezTo>
                  <a:lnTo>
                    <a:pt x="f7" y="f6"/>
                  </a:lnTo>
                  <a:cubicBezTo>
                    <a:pt x="f8" y="f6"/>
                    <a:pt x="f5" y="f10"/>
                    <a:pt x="f5" y="f9"/>
                  </a:cubicBezTo>
                  <a:lnTo>
                    <a:pt x="f5" y="f7"/>
                  </a:lnTo>
                  <a:close/>
                </a:path>
              </a:pathLst>
            </a:custGeom>
            <a:solidFill>
              <a:srgbClr val="30ACEC"/>
            </a:solidFill>
            <a:ln w="15837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5642" tIns="215642" rIns="215642" bIns="215642" anchor="ctr" anchorCtr="1" compatLnSpc="0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600" b="0" i="0" u="none" strike="noStrike" kern="1200" cap="none" spc="0" baseline="0">
                  <a:solidFill>
                    <a:srgbClr val="FFFFFF"/>
                  </a:solidFill>
                  <a:uFillTx/>
                  <a:latin typeface="Corbel" pitchFamily="18"/>
                  <a:ea typeface="Microsoft YaHei" pitchFamily="2"/>
                  <a:cs typeface="Mangal" pitchFamily="2"/>
                </a:rPr>
                <a:t>Говорении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571079" y="4126678"/>
              <a:ext cx="2404798" cy="2306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88760"/>
                <a:gd name="f7" fmla="val 398135"/>
                <a:gd name="f8" fmla="val 178251"/>
                <a:gd name="f9" fmla="val 1990625"/>
                <a:gd name="f10" fmla="val 2210509"/>
                <a:gd name="f11" fmla="+- 0 0 0"/>
                <a:gd name="f12" fmla="*/ f3 1 2388760"/>
                <a:gd name="f13" fmla="*/ f4 1 2388760"/>
                <a:gd name="f14" fmla="+- f6 0 f5"/>
                <a:gd name="f15" fmla="*/ f11 f0 1"/>
                <a:gd name="f16" fmla="*/ f14 1 2388760"/>
                <a:gd name="f17" fmla="*/ 0 f14 1"/>
                <a:gd name="f18" fmla="*/ 398135 f14 1"/>
                <a:gd name="f19" fmla="*/ 1990625 f14 1"/>
                <a:gd name="f20" fmla="*/ 2388760 f14 1"/>
                <a:gd name="f21" fmla="*/ f15 1 f2"/>
                <a:gd name="f22" fmla="*/ f17 1 2388760"/>
                <a:gd name="f23" fmla="*/ f18 1 2388760"/>
                <a:gd name="f24" fmla="*/ f19 1 2388760"/>
                <a:gd name="f25" fmla="*/ f20 1 2388760"/>
                <a:gd name="f26" fmla="*/ f5 1 f16"/>
                <a:gd name="f27" fmla="*/ f6 1 f16"/>
                <a:gd name="f28" fmla="+- f21 0 f1"/>
                <a:gd name="f29" fmla="*/ f22 1 f16"/>
                <a:gd name="f30" fmla="*/ f23 1 f16"/>
                <a:gd name="f31" fmla="*/ f24 1 f16"/>
                <a:gd name="f32" fmla="*/ f25 1 f16"/>
                <a:gd name="f33" fmla="*/ f26 f12 1"/>
                <a:gd name="f34" fmla="*/ f27 f12 1"/>
                <a:gd name="f35" fmla="*/ f27 f13 1"/>
                <a:gd name="f36" fmla="*/ f26 f13 1"/>
                <a:gd name="f37" fmla="*/ f29 f12 1"/>
                <a:gd name="f38" fmla="*/ f30 f13 1"/>
                <a:gd name="f39" fmla="*/ f30 f12 1"/>
                <a:gd name="f40" fmla="*/ f29 f13 1"/>
                <a:gd name="f41" fmla="*/ f31 f12 1"/>
                <a:gd name="f42" fmla="*/ f32 f12 1"/>
                <a:gd name="f43" fmla="*/ f31 f13 1"/>
                <a:gd name="f44" fmla="*/ f3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7" y="f38"/>
                </a:cxn>
                <a:cxn ang="f28">
                  <a:pos x="f39" y="f40"/>
                </a:cxn>
                <a:cxn ang="f28">
                  <a:pos x="f41" y="f40"/>
                </a:cxn>
                <a:cxn ang="f28">
                  <a:pos x="f42" y="f38"/>
                </a:cxn>
                <a:cxn ang="f28">
                  <a:pos x="f42" y="f43"/>
                </a:cxn>
                <a:cxn ang="f28">
                  <a:pos x="f41" y="f44"/>
                </a:cxn>
                <a:cxn ang="f28">
                  <a:pos x="f39" y="f44"/>
                </a:cxn>
                <a:cxn ang="f28">
                  <a:pos x="f37" y="f43"/>
                </a:cxn>
                <a:cxn ang="f28">
                  <a:pos x="f37" y="f38"/>
                </a:cxn>
              </a:cxnLst>
              <a:rect l="f33" t="f36" r="f34" b="f35"/>
              <a:pathLst>
                <a:path w="2388760" h="2388760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lnTo>
                    <a:pt x="f9" y="f5"/>
                  </a:lnTo>
                  <a:cubicBezTo>
                    <a:pt x="f10" y="f5"/>
                    <a:pt x="f6" y="f8"/>
                    <a:pt x="f6" y="f7"/>
                  </a:cubicBezTo>
                  <a:lnTo>
                    <a:pt x="f6" y="f9"/>
                  </a:lnTo>
                  <a:cubicBezTo>
                    <a:pt x="f6" y="f10"/>
                    <a:pt x="f10" y="f6"/>
                    <a:pt x="f9" y="f6"/>
                  </a:cubicBezTo>
                  <a:lnTo>
                    <a:pt x="f7" y="f6"/>
                  </a:lnTo>
                  <a:cubicBezTo>
                    <a:pt x="f8" y="f6"/>
                    <a:pt x="f5" y="f10"/>
                    <a:pt x="f5" y="f9"/>
                  </a:cubicBezTo>
                  <a:lnTo>
                    <a:pt x="f5" y="f7"/>
                  </a:lnTo>
                  <a:close/>
                </a:path>
              </a:pathLst>
            </a:custGeom>
            <a:solidFill>
              <a:srgbClr val="30ACEC"/>
            </a:solidFill>
            <a:ln w="15837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5642" tIns="215642" rIns="215642" bIns="215642" anchor="ctr" anchorCtr="1" compatLnSpc="0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600" b="0" i="0" u="none" strike="noStrike" kern="1200" cap="none" spc="0" baseline="0">
                  <a:solidFill>
                    <a:srgbClr val="FFFFFF"/>
                  </a:solidFill>
                  <a:uFillTx/>
                  <a:latin typeface="Corbel" pitchFamily="18"/>
                  <a:ea typeface="Microsoft YaHei" pitchFamily="2"/>
                  <a:cs typeface="Mangal" pitchFamily="2"/>
                </a:rPr>
                <a:t>Письме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484281" y="685800"/>
            <a:ext cx="10018797" cy="954359"/>
          </a:xfrm>
        </p:spPr>
        <p:txBody>
          <a:bodyPr/>
          <a:lstStyle/>
          <a:p>
            <a:pPr lvl="0"/>
            <a:r>
              <a:rPr lang="ru-RU" b="1">
                <a:solidFill>
                  <a:srgbClr val="4E67C8"/>
                </a:solidFill>
                <a:effectLst>
                  <a:outerShdw dist="17962" dir="2700000">
                    <a:srgbClr val="000000"/>
                  </a:outerShdw>
                </a:effectLst>
                <a:latin typeface="Trebuchet MS" pitchFamily="18"/>
              </a:rPr>
              <a:t>Аудирование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1484281" y="1640159"/>
            <a:ext cx="10018797" cy="4151156"/>
          </a:xfrm>
        </p:spPr>
        <p:txBody>
          <a:bodyPr lIns="91440" tIns="45720" rIns="91440" bIns="45720"/>
          <a:lstStyle/>
          <a:p>
            <a:pPr marL="0" lvl="0" indent="0" hangingPunct="1"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8"/>
              </a:rPr>
              <a:t>Послушайте аудиозапись и скажите:</a:t>
            </a:r>
          </a:p>
          <a:p>
            <a:pPr marL="343082" lvl="0" indent="-343082" hangingPunct="1">
              <a:spcAft>
                <a:spcPts val="0"/>
              </a:spcAft>
              <a:buSzPct val="100000"/>
              <a:buFont typeface="Wingdings" pitchFamily="2"/>
              <a:buChar char="v"/>
            </a:pPr>
            <a:r>
              <a:rPr lang="ru-RU" sz="2400">
                <a:latin typeface="Times New Roman" pitchFamily="18"/>
                <a:cs typeface="Times New Roman" pitchFamily="18"/>
              </a:rPr>
              <a:t>Сколько подростков общаются онлайн</a:t>
            </a:r>
            <a:r>
              <a:rPr lang="en-US" sz="2400">
                <a:latin typeface="Times New Roman" pitchFamily="18"/>
                <a:cs typeface="Times New Roman" pitchFamily="18"/>
              </a:rPr>
              <a:t>? </a:t>
            </a:r>
            <a:r>
              <a:rPr lang="ru-RU" sz="2400">
                <a:latin typeface="Times New Roman" pitchFamily="18"/>
                <a:cs typeface="Times New Roman" pitchFamily="18"/>
              </a:rPr>
              <a:t>Где каждый из них находится?</a:t>
            </a:r>
            <a:r>
              <a:rPr lang="en-US" sz="2400">
                <a:latin typeface="Times New Roman" pitchFamily="18"/>
                <a:cs typeface="Times New Roman" pitchFamily="18"/>
              </a:rPr>
              <a:t> </a:t>
            </a:r>
            <a:r>
              <a:rPr lang="ru-RU" sz="2400">
                <a:latin typeface="Times New Roman" pitchFamily="18"/>
                <a:cs typeface="Times New Roman" pitchFamily="18"/>
              </a:rPr>
              <a:t>Какая там погода?</a:t>
            </a:r>
          </a:p>
          <a:p>
            <a:pPr marL="0" lvl="0" indent="0" hangingPunct="1"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8"/>
              </a:rPr>
              <a:t>(учебник «</a:t>
            </a:r>
            <a:r>
              <a:rPr lang="en-US" sz="2400">
                <a:latin typeface="Times New Roman" pitchFamily="18"/>
                <a:cs typeface="Times New Roman" pitchFamily="18"/>
              </a:rPr>
              <a:t>Spotlight</a:t>
            </a:r>
            <a:r>
              <a:rPr lang="ru-RU" sz="2400">
                <a:latin typeface="Times New Roman" pitchFamily="18"/>
                <a:cs typeface="Times New Roman" pitchFamily="18"/>
              </a:rPr>
              <a:t>» 5 класс, упр. 4 стр. 87 тема: «В любую погоду»);</a:t>
            </a:r>
          </a:p>
          <a:p>
            <a:pPr marL="0" lvl="0" indent="0" hangingPunct="1">
              <a:spcAft>
                <a:spcPts val="0"/>
              </a:spcAft>
              <a:buNone/>
            </a:pPr>
            <a:endParaRPr lang="ru-RU" sz="2400">
              <a:latin typeface="Times New Roman" pitchFamily="18"/>
              <a:cs typeface="Times New Roman" pitchFamily="18"/>
            </a:endParaRPr>
          </a:p>
          <a:p>
            <a:pPr lvl="0" hangingPunct="1">
              <a:spcAft>
                <a:spcPts val="0"/>
              </a:spcAft>
              <a:buSzPct val="100000"/>
              <a:buFont typeface="Wingdings" pitchFamily="2"/>
              <a:buChar char="v"/>
            </a:pPr>
            <a:r>
              <a:rPr lang="ru-RU" sz="2400">
                <a:latin typeface="Times New Roman" pitchFamily="18"/>
                <a:cs typeface="Times New Roman" pitchFamily="18"/>
              </a:rPr>
              <a:t>Послушайте телефонный разговор и назовите проблему Джейн:</a:t>
            </a:r>
          </a:p>
          <a:p>
            <a:pPr marL="0" lvl="0" indent="0" hangingPunct="1">
              <a:spcAft>
                <a:spcPts val="0"/>
              </a:spcAft>
              <a:buNone/>
            </a:pPr>
            <a:r>
              <a:rPr lang="ru-RU" sz="2400">
                <a:latin typeface="Times New Roman" pitchFamily="18"/>
                <a:cs typeface="Times New Roman" pitchFamily="18"/>
              </a:rPr>
              <a:t>(учебник «</a:t>
            </a:r>
            <a:r>
              <a:rPr lang="en-US" sz="2400">
                <a:latin typeface="Times New Roman" pitchFamily="18"/>
                <a:cs typeface="Times New Roman" pitchFamily="18"/>
              </a:rPr>
              <a:t>Spotlight</a:t>
            </a:r>
            <a:r>
              <a:rPr lang="ru-RU" sz="2400">
                <a:latin typeface="Times New Roman" pitchFamily="18"/>
                <a:cs typeface="Times New Roman" pitchFamily="18"/>
              </a:rPr>
              <a:t>» 6 класс, упр. 2 стр. 22 тема: «Заявка на обслуживание»);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Объект 3"/>
          <p:cNvGrpSpPr/>
          <p:nvPr/>
        </p:nvGrpSpPr>
        <p:grpSpPr>
          <a:xfrm>
            <a:off x="2173684" y="338044"/>
            <a:ext cx="9474472" cy="3333234"/>
            <a:chOff x="2173684" y="338044"/>
            <a:chExt cx="9474472" cy="3333234"/>
          </a:xfrm>
        </p:grpSpPr>
        <p:sp>
          <p:nvSpPr>
            <p:cNvPr id="3" name="Полилиния 2"/>
            <p:cNvSpPr/>
            <p:nvPr/>
          </p:nvSpPr>
          <p:spPr>
            <a:xfrm>
              <a:off x="3804480" y="338044"/>
              <a:ext cx="5383081" cy="1497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82933"/>
                <a:gd name="f7" fmla="val 1497881"/>
                <a:gd name="f8" fmla="val 748941"/>
                <a:gd name="f9" fmla="val 335312"/>
                <a:gd name="f10" fmla="val 1205011"/>
                <a:gd name="f11" fmla="val 2691467"/>
                <a:gd name="f12" fmla="val 4177923"/>
                <a:gd name="f13" fmla="val 5382934"/>
                <a:gd name="f14" fmla="val 1162570"/>
                <a:gd name="f15" fmla="val 1497882"/>
                <a:gd name="f16" fmla="+- 0 0 0"/>
                <a:gd name="f17" fmla="*/ f3 1 5382933"/>
                <a:gd name="f18" fmla="*/ f4 1 1497881"/>
                <a:gd name="f19" fmla="+- f7 0 f5"/>
                <a:gd name="f20" fmla="+- f6 0 f5"/>
                <a:gd name="f21" fmla="*/ f16 f0 1"/>
                <a:gd name="f22" fmla="*/ f20 1 5382933"/>
                <a:gd name="f23" fmla="*/ f19 1 1497881"/>
                <a:gd name="f24" fmla="*/ 0 f20 1"/>
                <a:gd name="f25" fmla="*/ 748941 f19 1"/>
                <a:gd name="f26" fmla="*/ 2691467 f20 1"/>
                <a:gd name="f27" fmla="*/ 0 f19 1"/>
                <a:gd name="f28" fmla="*/ 5382934 f20 1"/>
                <a:gd name="f29" fmla="*/ 1497882 f19 1"/>
                <a:gd name="f30" fmla="*/ f21 1 f2"/>
                <a:gd name="f31" fmla="*/ f24 1 5382933"/>
                <a:gd name="f32" fmla="*/ f25 1 1497881"/>
                <a:gd name="f33" fmla="*/ f26 1 5382933"/>
                <a:gd name="f34" fmla="*/ f27 1 1497881"/>
                <a:gd name="f35" fmla="*/ f28 1 5382933"/>
                <a:gd name="f36" fmla="*/ f29 1 1497881"/>
                <a:gd name="f37" fmla="*/ f5 1 f22"/>
                <a:gd name="f38" fmla="*/ f6 1 f22"/>
                <a:gd name="f39" fmla="*/ f5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3"/>
                </a:cxn>
                <a:cxn ang="f41">
                  <a:pos x="f54" y="f57"/>
                </a:cxn>
                <a:cxn ang="f41">
                  <a:pos x="f52" y="f53"/>
                </a:cxn>
              </a:cxnLst>
              <a:rect l="f48" t="f51" r="f49" b="f50"/>
              <a:pathLst>
                <a:path w="5382933" h="1497881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10" y="f15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30ACEC">
                <a:alpha val="50000"/>
              </a:srgbClr>
            </a:solidFill>
            <a:ln w="15837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717840" tIns="262076" rIns="717840" bIns="561597" anchor="ctr" anchorCtr="1" compatLnSpc="0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600" b="0" i="0" u="none" strike="noStrike" kern="1200" cap="none" spc="0" baseline="0">
                  <a:solidFill>
                    <a:srgbClr val="000000"/>
                  </a:solidFill>
                  <a:uFillTx/>
                  <a:latin typeface="Corbel" pitchFamily="18"/>
                  <a:ea typeface="Microsoft YaHei" pitchFamily="2"/>
                  <a:cs typeface="Mangal" pitchFamily="2"/>
                </a:rPr>
                <a:t>Говорение</a:t>
              </a: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6761155" y="1967038"/>
              <a:ext cx="4887001" cy="1506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87039"/>
                <a:gd name="f7" fmla="val 1506217"/>
                <a:gd name="f8" fmla="val 753109"/>
                <a:gd name="f9" fmla="val 337178"/>
                <a:gd name="f10" fmla="val 1094001"/>
                <a:gd name="f11" fmla="val 2443520"/>
                <a:gd name="f12" fmla="val 3793039"/>
                <a:gd name="f13" fmla="val 4887040"/>
                <a:gd name="f14" fmla="val 1169040"/>
                <a:gd name="f15" fmla="val 1506218"/>
                <a:gd name="f16" fmla="+- 0 0 0"/>
                <a:gd name="f17" fmla="*/ f3 1 4887039"/>
                <a:gd name="f18" fmla="*/ f4 1 1506217"/>
                <a:gd name="f19" fmla="+- f7 0 f5"/>
                <a:gd name="f20" fmla="+- f6 0 f5"/>
                <a:gd name="f21" fmla="*/ f16 f0 1"/>
                <a:gd name="f22" fmla="*/ f20 1 4887039"/>
                <a:gd name="f23" fmla="*/ f19 1 1506217"/>
                <a:gd name="f24" fmla="*/ 0 f20 1"/>
                <a:gd name="f25" fmla="*/ 753109 f19 1"/>
                <a:gd name="f26" fmla="*/ 2443520 f20 1"/>
                <a:gd name="f27" fmla="*/ 0 f19 1"/>
                <a:gd name="f28" fmla="*/ 4887040 f20 1"/>
                <a:gd name="f29" fmla="*/ 1506218 f19 1"/>
                <a:gd name="f30" fmla="*/ f21 1 f2"/>
                <a:gd name="f31" fmla="*/ f24 1 4887039"/>
                <a:gd name="f32" fmla="*/ f25 1 1506217"/>
                <a:gd name="f33" fmla="*/ f26 1 4887039"/>
                <a:gd name="f34" fmla="*/ f27 1 1506217"/>
                <a:gd name="f35" fmla="*/ f28 1 4887039"/>
                <a:gd name="f36" fmla="*/ f29 1 1506217"/>
                <a:gd name="f37" fmla="*/ f5 1 f22"/>
                <a:gd name="f38" fmla="*/ f6 1 f22"/>
                <a:gd name="f39" fmla="*/ f5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3"/>
                </a:cxn>
                <a:cxn ang="f41">
                  <a:pos x="f54" y="f57"/>
                </a:cxn>
                <a:cxn ang="f41">
                  <a:pos x="f52" y="f53"/>
                </a:cxn>
              </a:cxnLst>
              <a:rect l="f48" t="f51" r="f49" b="f50"/>
              <a:pathLst>
                <a:path w="4887039" h="1506217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10" y="f15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30ACEC">
                <a:alpha val="50000"/>
              </a:srgbClr>
            </a:solidFill>
            <a:ln w="15837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494714" tIns="389159" rIns="460080" bIns="288721" anchor="ctr" anchorCtr="1" compatLnSpc="0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500" b="0" i="0" u="none" strike="noStrike" kern="1200" cap="none" spc="0" baseline="0">
                  <a:solidFill>
                    <a:srgbClr val="000000"/>
                  </a:solidFill>
                  <a:uFillTx/>
                  <a:latin typeface="Corbel" pitchFamily="18"/>
                  <a:ea typeface="Microsoft YaHei" pitchFamily="2"/>
                  <a:cs typeface="Mangal" pitchFamily="2"/>
                </a:rPr>
                <a:t>Монолог</a:t>
              </a: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173684" y="1943282"/>
              <a:ext cx="4373995" cy="17279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74160"/>
                <a:gd name="f7" fmla="val 1727932"/>
                <a:gd name="f8" fmla="val 863966"/>
                <a:gd name="f9" fmla="val 386811"/>
                <a:gd name="f10" fmla="val 979189"/>
                <a:gd name="f11" fmla="val 2187080"/>
                <a:gd name="f12" fmla="val 3394971"/>
                <a:gd name="f13" fmla="val 1341121"/>
                <a:gd name="f14" fmla="+- 0 0 0"/>
                <a:gd name="f15" fmla="*/ f3 1 4374160"/>
                <a:gd name="f16" fmla="*/ f4 1 1727932"/>
                <a:gd name="f17" fmla="+- f7 0 f5"/>
                <a:gd name="f18" fmla="+- f6 0 f5"/>
                <a:gd name="f19" fmla="*/ f14 f0 1"/>
                <a:gd name="f20" fmla="*/ f18 1 4374160"/>
                <a:gd name="f21" fmla="*/ f17 1 1727932"/>
                <a:gd name="f22" fmla="*/ 0 f18 1"/>
                <a:gd name="f23" fmla="*/ 863966 f17 1"/>
                <a:gd name="f24" fmla="*/ 2187080 f18 1"/>
                <a:gd name="f25" fmla="*/ 0 f17 1"/>
                <a:gd name="f26" fmla="*/ 4374160 f18 1"/>
                <a:gd name="f27" fmla="*/ 1727932 f17 1"/>
                <a:gd name="f28" fmla="*/ f19 1 f2"/>
                <a:gd name="f29" fmla="*/ f22 1 4374160"/>
                <a:gd name="f30" fmla="*/ f23 1 1727932"/>
                <a:gd name="f31" fmla="*/ f24 1 4374160"/>
                <a:gd name="f32" fmla="*/ f25 1 1727932"/>
                <a:gd name="f33" fmla="*/ f26 1 4374160"/>
                <a:gd name="f34" fmla="*/ f27 1 1727932"/>
                <a:gd name="f35" fmla="*/ f5 1 f20"/>
                <a:gd name="f36" fmla="*/ f6 1 f20"/>
                <a:gd name="f37" fmla="*/ f5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1"/>
                </a:cxn>
                <a:cxn ang="f39">
                  <a:pos x="f52" y="f55"/>
                </a:cxn>
                <a:cxn ang="f39">
                  <a:pos x="f50" y="f51"/>
                </a:cxn>
              </a:cxnLst>
              <a:rect l="f46" t="f49" r="f47" b="f48"/>
              <a:pathLst>
                <a:path w="4374160" h="1727932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7"/>
                    <a:pt x="f11" y="f7"/>
                  </a:cubicBezTo>
                  <a:cubicBezTo>
                    <a:pt x="f10" y="f7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30ACEC">
                <a:alpha val="50000"/>
              </a:srgbClr>
            </a:solidFill>
            <a:ln w="15837" cap="rnd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411836" tIns="446400" rIns="1337758" bIns="331195" anchor="ctr" anchorCtr="1" compatLnSpc="0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4500" b="0" i="0" u="none" strike="noStrike" kern="1200" cap="none" spc="0" baseline="0">
                  <a:solidFill>
                    <a:srgbClr val="000000"/>
                  </a:solidFill>
                  <a:uFillTx/>
                  <a:latin typeface="Corbel" pitchFamily="18"/>
                  <a:ea typeface="Microsoft YaHei" pitchFamily="2"/>
                  <a:cs typeface="Mangal" pitchFamily="2"/>
                </a:rPr>
                <a:t>Диалог</a:t>
              </a:r>
            </a:p>
          </p:txBody>
        </p:sp>
      </p:grpSp>
      <p:cxnSp>
        <p:nvCxnSpPr>
          <p:cNvPr id="6" name="Прямая соединительная линия 5"/>
          <p:cNvCxnSpPr/>
          <p:nvPr/>
        </p:nvCxnSpPr>
        <p:spPr>
          <a:xfrm flipH="1">
            <a:off x="4296244" y="1669319"/>
            <a:ext cx="565913" cy="333719"/>
          </a:xfrm>
          <a:prstGeom prst="straightConnector1">
            <a:avLst/>
          </a:prstGeom>
          <a:noFill/>
          <a:ln w="9363" cap="rnd">
            <a:solidFill>
              <a:srgbClr val="ADD2F4"/>
            </a:solidFill>
            <a:prstDash val="solid"/>
            <a:miter/>
          </a:ln>
        </p:spPr>
      </p:cxnSp>
      <p:cxnSp>
        <p:nvCxnSpPr>
          <p:cNvPr id="7" name="Прямая соединительная линия 7"/>
          <p:cNvCxnSpPr/>
          <p:nvPr/>
        </p:nvCxnSpPr>
        <p:spPr>
          <a:xfrm>
            <a:off x="7721641" y="1669319"/>
            <a:ext cx="986757" cy="333719"/>
          </a:xfrm>
          <a:prstGeom prst="straightConnector1">
            <a:avLst/>
          </a:prstGeom>
          <a:noFill/>
          <a:ln w="9363" cap="rnd">
            <a:solidFill>
              <a:srgbClr val="ADD2F4"/>
            </a:solidFill>
            <a:prstDash val="solid"/>
            <a:miter/>
          </a:ln>
        </p:spPr>
      </p:cxnSp>
      <p:sp>
        <p:nvSpPr>
          <p:cNvPr id="8" name="Прямоугольник 9"/>
          <p:cNvSpPr/>
          <p:nvPr/>
        </p:nvSpPr>
        <p:spPr>
          <a:xfrm>
            <a:off x="-287999" y="3671279"/>
            <a:ext cx="8280001" cy="25297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2571841" marR="0" lvl="5" indent="-28584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Trebuchet MS" pitchFamily="18"/>
              <a:ea typeface="Microsoft YaHei" pitchFamily="2"/>
              <a:cs typeface="Mangal" pitchFamily="2"/>
            </a:endParaRPr>
          </a:p>
          <a:p>
            <a:pPr marL="2571841" marR="0" lvl="5" indent="-28584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18"/>
                <a:ea typeface="Microsoft YaHei" pitchFamily="2"/>
                <a:cs typeface="Mangal" pitchFamily="2"/>
              </a:rPr>
              <a:t>What's your name</a:t>
            </a: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18"/>
                <a:ea typeface="Microsoft YaHei" pitchFamily="2"/>
                <a:cs typeface="Mangal" pitchFamily="2"/>
              </a:rPr>
              <a:t>?</a:t>
            </a:r>
          </a:p>
          <a:p>
            <a:pPr marL="2571841" marR="0" lvl="5" indent="-28584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18"/>
                <a:ea typeface="Microsoft YaHei" pitchFamily="2"/>
                <a:cs typeface="Mangal" pitchFamily="2"/>
              </a:rPr>
              <a:t>How old are you?</a:t>
            </a:r>
          </a:p>
          <a:p>
            <a:pPr marL="2571841" marR="0" lvl="5" indent="-28584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0" i="0" u="none" strike="noStrike" kern="1200" cap="none" spc="0" baseline="0">
              <a:solidFill>
                <a:srgbClr val="000000"/>
              </a:solidFill>
              <a:uFillTx/>
              <a:latin typeface="Trebuchet MS" pitchFamily="18"/>
              <a:ea typeface="Microsoft YaHei" pitchFamily="2"/>
              <a:cs typeface="Mangal" pitchFamily="2"/>
            </a:endParaRPr>
          </a:p>
          <a:p>
            <a:pPr marL="2571841" marR="0" lvl="5" indent="-28584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18"/>
                <a:ea typeface="Microsoft YaHei" pitchFamily="2"/>
                <a:cs typeface="Mangal" pitchFamily="2"/>
              </a:rPr>
              <a:t>My name is…,</a:t>
            </a:r>
          </a:p>
          <a:p>
            <a:pPr marL="2571841" marR="0" lvl="5" indent="-28584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18"/>
                <a:ea typeface="Microsoft YaHei" pitchFamily="2"/>
                <a:cs typeface="Mangal" pitchFamily="2"/>
              </a:rPr>
              <a:t> I am…</a:t>
            </a:r>
          </a:p>
        </p:txBody>
      </p:sp>
      <p:sp>
        <p:nvSpPr>
          <p:cNvPr id="9" name="Прямоугольник 11"/>
          <p:cNvSpPr/>
          <p:nvPr/>
        </p:nvSpPr>
        <p:spPr>
          <a:xfrm>
            <a:off x="7992002" y="2952003"/>
            <a:ext cx="4147197" cy="344448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Trebuchet MS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Trebuchet MS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Trebuchet MS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Trebuchet MS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18"/>
                <a:ea typeface="Microsoft YaHei" pitchFamily="2"/>
                <a:cs typeface="Mangal" pitchFamily="2"/>
              </a:rPr>
              <a:t>His/Her name is…                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18"/>
                <a:ea typeface="Microsoft YaHei" pitchFamily="2"/>
                <a:cs typeface="Mangal" pitchFamily="2"/>
              </a:rPr>
              <a:t>    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18"/>
                <a:ea typeface="Microsoft YaHei" pitchFamily="2"/>
                <a:cs typeface="Mangal" pitchFamily="2"/>
              </a:rPr>
              <a:t>He/She lives….              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18"/>
                <a:ea typeface="Microsoft YaHei" pitchFamily="2"/>
                <a:cs typeface="Mangal" pitchFamily="2"/>
              </a:rPr>
              <a:t>    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18"/>
                <a:ea typeface="Microsoft YaHei" pitchFamily="2"/>
                <a:cs typeface="Mangal" pitchFamily="2"/>
              </a:rPr>
              <a:t>He/She can…</a:t>
            </a:r>
          </a:p>
        </p:txBody>
      </p:sp>
      <p:pic>
        <p:nvPicPr>
          <p:cNvPr id="10" name="Рисунок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027" y="4032001"/>
            <a:ext cx="3106061" cy="212651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Параллак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TM03457496%5B%5Bfn=Параллакс%5D%5D</Template>
  <TotalTime>188</TotalTime>
  <Words>462</Words>
  <Application>Microsoft Office PowerPoint</Application>
  <PresentationFormat>Произвольный</PresentationFormat>
  <Paragraphs>109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Параллакс</vt:lpstr>
      <vt:lpstr>Slipstream</vt:lpstr>
      <vt:lpstr>Коммуникативные УУД и способы работы над их формированием на уроках иностранного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Коммуникативные  УУД  формируются  во всех видах речевой деятельности </vt:lpstr>
      <vt:lpstr>Аудирование</vt:lpstr>
      <vt:lpstr>Презентация PowerPoint</vt:lpstr>
      <vt:lpstr>Чтение</vt:lpstr>
      <vt:lpstr>Письмо</vt:lpstr>
      <vt:lpstr>Видео материалы</vt:lpstr>
      <vt:lpstr>Основные этапы работы с видео</vt:lpstr>
      <vt:lpstr>Роль учителя при формировании коммуникативных  УУД:  </vt:lpstr>
      <vt:lpstr>«Кто постигает новое, лелея старое, тот может быть учителем...»                                                                                                    (Конфуций)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Стуканёва</dc:creator>
  <cp:lastModifiedBy>Nina</cp:lastModifiedBy>
  <cp:revision>53</cp:revision>
  <dcterms:created xsi:type="dcterms:W3CDTF">2018-10-21T20:51:18Z</dcterms:created>
  <dcterms:modified xsi:type="dcterms:W3CDTF">2021-05-31T20:50:06Z</dcterms:modified>
</cp:coreProperties>
</file>